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4"/>
  </p:notesMasterIdLst>
  <p:sldIdLst>
    <p:sldId id="256" r:id="rId2"/>
    <p:sldId id="257" r:id="rId3"/>
  </p:sldIdLst>
  <p:sldSz cx="35999738" cy="18035588"/>
  <p:notesSz cx="12057063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1339">
          <p15:clr>
            <a:srgbClr val="A4A3A4"/>
          </p15:clr>
        </p15:guide>
        <p15:guide id="2" orient="horz" pos="2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8A3"/>
    <a:srgbClr val="C86032"/>
    <a:srgbClr val="CC3300"/>
    <a:srgbClr val="7FF842"/>
    <a:srgbClr val="76D351"/>
    <a:srgbClr val="FF33CC"/>
    <a:srgbClr val="C0E47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25" autoAdjust="0"/>
    <p:restoredTop sz="96323" autoAdjust="0"/>
  </p:normalViewPr>
  <p:slideViewPr>
    <p:cSldViewPr snapToGrid="0">
      <p:cViewPr>
        <p:scale>
          <a:sx n="68" d="100"/>
          <a:sy n="68" d="100"/>
        </p:scale>
        <p:origin x="-6552" y="-2284"/>
      </p:cViewPr>
      <p:guideLst>
        <p:guide pos="11339"/>
        <p:guide orient="horz" pos="2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AEA30CC-8CB4-66B2-184F-10FE70ECD9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244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035341-0845-FB36-C5FA-5B81056345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6829425" y="0"/>
            <a:ext cx="52244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BC796C-3F71-44CD-836A-4F8FE572729A}" type="datetimeFigureOut">
              <a:rPr lang="es-MX"/>
              <a:pPr>
                <a:defRPr/>
              </a:pPr>
              <a:t>11/03/2026</a:t>
            </a:fld>
            <a:endParaRPr lang="es-MX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F0BD0620-BFE0-A1E8-881D-F6C9F75A7C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9513" y="857250"/>
            <a:ext cx="4618037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3741B8D9-CC8F-4FAE-562B-75E83315C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06500" y="3300413"/>
            <a:ext cx="964565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B0702D-9717-BC30-E350-EEDDC5142A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244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5832DE-47C0-2682-2153-B27701261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829425" y="6513513"/>
            <a:ext cx="5224463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5563FD3-576C-4957-88C9-16D2CC4003D6}" type="slidenum">
              <a:rPr lang="es-MX" altLang="en-US"/>
              <a:pPr/>
              <a:t>‹Nº›</a:t>
            </a:fld>
            <a:endParaRPr lang="es-MX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827213" rtl="0" eaLnBrk="0" fontAlgn="base" hangingPunct="0">
      <a:spcBef>
        <a:spcPct val="30000"/>
      </a:spcBef>
      <a:spcAft>
        <a:spcPct val="0"/>
      </a:spcAft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912813" algn="l" defTabSz="1827213" rtl="0" eaLnBrk="0" fontAlgn="base" hangingPunct="0">
      <a:spcBef>
        <a:spcPct val="30000"/>
      </a:spcBef>
      <a:spcAft>
        <a:spcPct val="0"/>
      </a:spcAft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827213" algn="l" defTabSz="1827213" rtl="0" eaLnBrk="0" fontAlgn="base" hangingPunct="0">
      <a:spcBef>
        <a:spcPct val="30000"/>
      </a:spcBef>
      <a:spcAft>
        <a:spcPct val="0"/>
      </a:spcAft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741613" algn="l" defTabSz="1827213" rtl="0" eaLnBrk="0" fontAlgn="base" hangingPunct="0">
      <a:spcBef>
        <a:spcPct val="30000"/>
      </a:spcBef>
      <a:spcAft>
        <a:spcPct val="0"/>
      </a:spcAft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656013" algn="l" defTabSz="1827213" rtl="0" eaLnBrk="0" fontAlgn="base" hangingPunct="0">
      <a:spcBef>
        <a:spcPct val="30000"/>
      </a:spcBef>
      <a:spcAft>
        <a:spcPct val="0"/>
      </a:spcAft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570792" algn="l" defTabSz="182831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6pPr>
    <a:lvl7pPr marL="5484950" algn="l" defTabSz="182831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7pPr>
    <a:lvl8pPr marL="6399110" algn="l" defTabSz="182831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8pPr>
    <a:lvl9pPr marL="7313268" algn="l" defTabSz="182831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>
            <a:extLst>
              <a:ext uri="{FF2B5EF4-FFF2-40B4-BE49-F238E27FC236}">
                <a16:creationId xmlns:a16="http://schemas.microsoft.com/office/drawing/2014/main" id="{7C9EC768-0839-3610-1FB9-2603A71A2A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23793F5-C1B5-811C-E1E4-FDA17DE6E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8283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398" dirty="0"/>
          </a:p>
        </p:txBody>
      </p:sp>
      <p:sp>
        <p:nvSpPr>
          <p:cNvPr id="5124" name="Marcador de número de diapositiva 3">
            <a:extLst>
              <a:ext uri="{FF2B5EF4-FFF2-40B4-BE49-F238E27FC236}">
                <a16:creationId xmlns:a16="http://schemas.microsoft.com/office/drawing/2014/main" id="{B0C62890-E035-7EF2-1BB0-0793D24BF3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35FCC0-B9A0-4A37-B934-ADEF4E78C1B3}" type="slidenum">
              <a:rPr lang="es-MX" altLang="es-MX"/>
              <a:pPr/>
              <a:t>1</a:t>
            </a:fld>
            <a:endParaRPr lang="es-MX" alt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67" y="2951659"/>
            <a:ext cx="26999804" cy="6279057"/>
          </a:xfrm>
        </p:spPr>
        <p:txBody>
          <a:bodyPr anchor="b"/>
          <a:lstStyle>
            <a:lvl1pPr algn="ctr">
              <a:defRPr sz="157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67" y="9472860"/>
            <a:ext cx="26999804" cy="4354424"/>
          </a:xfrm>
        </p:spPr>
        <p:txBody>
          <a:bodyPr/>
          <a:lstStyle>
            <a:lvl1pPr marL="0" indent="0" algn="ctr">
              <a:buNone/>
              <a:defRPr sz="6312"/>
            </a:lvl1pPr>
            <a:lvl2pPr marL="1202390" indent="0" algn="ctr">
              <a:buNone/>
              <a:defRPr sz="5260"/>
            </a:lvl2pPr>
            <a:lvl3pPr marL="2404781" indent="0" algn="ctr">
              <a:buNone/>
              <a:defRPr sz="4734"/>
            </a:lvl3pPr>
            <a:lvl4pPr marL="3607171" indent="0" algn="ctr">
              <a:buNone/>
              <a:defRPr sz="4208"/>
            </a:lvl4pPr>
            <a:lvl5pPr marL="4809561" indent="0" algn="ctr">
              <a:buNone/>
              <a:defRPr sz="4208"/>
            </a:lvl5pPr>
            <a:lvl6pPr marL="6011951" indent="0" algn="ctr">
              <a:buNone/>
              <a:defRPr sz="4208"/>
            </a:lvl6pPr>
            <a:lvl7pPr marL="7214342" indent="0" algn="ctr">
              <a:buNone/>
              <a:defRPr sz="4208"/>
            </a:lvl7pPr>
            <a:lvl8pPr marL="8416732" indent="0" algn="ctr">
              <a:buNone/>
              <a:defRPr sz="4208"/>
            </a:lvl8pPr>
            <a:lvl9pPr marL="9619122" indent="0" algn="ctr">
              <a:buNone/>
              <a:defRPr sz="4208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57C4-8068-5157-5DAF-3B4A3517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999B-64B1-4B32-8BCB-2AA3E30BE3DB}" type="datetimeFigureOut">
              <a:rPr lang="es-MX"/>
              <a:pPr>
                <a:defRPr/>
              </a:pPr>
              <a:t>11/03/2026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4372D-3D4E-B5D7-70A3-E822667F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128AE-3735-A791-FF6E-D5CABBFA3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C06A4-413E-4C68-BB79-37AEF1E99D16}" type="slidenum">
              <a:rPr lang="es-MX" altLang="en-US"/>
              <a:pPr/>
              <a:t>‹Nº›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363625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40538-BDAD-EF9E-2C36-FA5389DE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A1840-D22A-49F2-B4B5-1EB99838C6E5}" type="datetimeFigureOut">
              <a:rPr lang="es-MX"/>
              <a:pPr>
                <a:defRPr/>
              </a:pPr>
              <a:t>11/03/2026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FD40C-2A05-6BBE-1BA4-8447B5CFB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0CDAD-93B7-E1EB-E614-CFD19A5A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3828F-1B39-49B1-8D7F-CD4EFA668996}" type="slidenum">
              <a:rPr lang="es-MX" altLang="en-US"/>
              <a:pPr/>
              <a:t>‹Nº›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51086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2" y="960228"/>
            <a:ext cx="7762444" cy="1528432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2" y="960228"/>
            <a:ext cx="22837334" cy="1528432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B6E84-6CDA-7103-D13A-EC499E73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5E995-A280-41C7-ABF9-D816CE694EF4}" type="datetimeFigureOut">
              <a:rPr lang="es-MX"/>
              <a:pPr>
                <a:defRPr/>
              </a:pPr>
              <a:t>11/03/2026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9F395-53A3-00FC-8002-C8A0452E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EECB-C2D1-CCEC-69A4-5C103AB1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4C1F6-1F5C-4EC9-815E-1E4B213FE968}" type="slidenum">
              <a:rPr lang="es-MX" altLang="en-US"/>
              <a:pPr/>
              <a:t>‹Nº›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3031239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75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6F6AB-E27C-879B-876C-08EFB3B9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8388C-45FE-48BD-AA02-47C17D197A48}" type="datetimeFigureOut">
              <a:rPr lang="es-MX"/>
              <a:pPr>
                <a:defRPr/>
              </a:pPr>
              <a:t>11/03/2026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D06EA-1003-6647-C434-DD60ACCB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DE32F-10A3-FDF6-743D-9A3BB9D3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DF77C-9E18-48A0-9ABE-7B7E44A171B1}" type="slidenum">
              <a:rPr lang="es-MX" altLang="en-US"/>
              <a:pPr/>
              <a:t>‹Nº›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209003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2" y="4496375"/>
            <a:ext cx="31049774" cy="7502302"/>
          </a:xfrm>
        </p:spPr>
        <p:txBody>
          <a:bodyPr anchor="b"/>
          <a:lstStyle>
            <a:lvl1pPr>
              <a:defRPr sz="157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2" y="12069652"/>
            <a:ext cx="31049774" cy="3945284"/>
          </a:xfrm>
        </p:spPr>
        <p:txBody>
          <a:bodyPr/>
          <a:lstStyle>
            <a:lvl1pPr marL="0" indent="0">
              <a:buNone/>
              <a:defRPr sz="6312">
                <a:solidFill>
                  <a:schemeClr val="tx1">
                    <a:tint val="75000"/>
                  </a:schemeClr>
                </a:solidFill>
              </a:defRPr>
            </a:lvl1pPr>
            <a:lvl2pPr marL="1202390" indent="0">
              <a:buNone/>
              <a:defRPr sz="5260">
                <a:solidFill>
                  <a:schemeClr val="tx1">
                    <a:tint val="75000"/>
                  </a:schemeClr>
                </a:solidFill>
              </a:defRPr>
            </a:lvl2pPr>
            <a:lvl3pPr marL="2404781" indent="0">
              <a:buNone/>
              <a:defRPr sz="4734">
                <a:solidFill>
                  <a:schemeClr val="tx1">
                    <a:tint val="75000"/>
                  </a:schemeClr>
                </a:solidFill>
              </a:defRPr>
            </a:lvl3pPr>
            <a:lvl4pPr marL="3607171" indent="0">
              <a:buNone/>
              <a:defRPr sz="4208">
                <a:solidFill>
                  <a:schemeClr val="tx1">
                    <a:tint val="75000"/>
                  </a:schemeClr>
                </a:solidFill>
              </a:defRPr>
            </a:lvl4pPr>
            <a:lvl5pPr marL="4809561" indent="0">
              <a:buNone/>
              <a:defRPr sz="4208">
                <a:solidFill>
                  <a:schemeClr val="tx1">
                    <a:tint val="75000"/>
                  </a:schemeClr>
                </a:solidFill>
              </a:defRPr>
            </a:lvl5pPr>
            <a:lvl6pPr marL="6011951" indent="0">
              <a:buNone/>
              <a:defRPr sz="4208">
                <a:solidFill>
                  <a:schemeClr val="tx1">
                    <a:tint val="75000"/>
                  </a:schemeClr>
                </a:solidFill>
              </a:defRPr>
            </a:lvl6pPr>
            <a:lvl7pPr marL="7214342" indent="0">
              <a:buNone/>
              <a:defRPr sz="4208">
                <a:solidFill>
                  <a:schemeClr val="tx1">
                    <a:tint val="75000"/>
                  </a:schemeClr>
                </a:solidFill>
              </a:defRPr>
            </a:lvl7pPr>
            <a:lvl8pPr marL="8416732" indent="0">
              <a:buNone/>
              <a:defRPr sz="4208">
                <a:solidFill>
                  <a:schemeClr val="tx1">
                    <a:tint val="75000"/>
                  </a:schemeClr>
                </a:solidFill>
              </a:defRPr>
            </a:lvl8pPr>
            <a:lvl9pPr marL="9619122" indent="0">
              <a:buNone/>
              <a:defRPr sz="42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A440E-AD1A-FAB1-A139-C5D202B1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5A76A-A853-4919-8B09-ED9CF5E82426}" type="datetimeFigureOut">
              <a:rPr lang="es-MX"/>
              <a:pPr>
                <a:defRPr/>
              </a:pPr>
              <a:t>11/03/2026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200D4-9BB2-833A-EE27-05F6CAA9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1F8B1-1E39-64DA-2CC4-E703CDAD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6556E-FE1D-42AE-9E22-713CB842164B}" type="slidenum">
              <a:rPr lang="es-MX" altLang="en-US"/>
              <a:pPr/>
              <a:t>‹Nº›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338151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4801140"/>
            <a:ext cx="15299889" cy="1144341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4801140"/>
            <a:ext cx="15299889" cy="1144341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30370F-4FF3-34D8-5617-672A51EE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AC2EB-79BE-49F4-A695-55810186FB97}" type="datetimeFigureOut">
              <a:rPr lang="es-MX"/>
              <a:pPr>
                <a:defRPr/>
              </a:pPr>
              <a:t>11/03/2026</a:t>
            </a:fld>
            <a:endParaRPr lang="es-MX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6C4F09-1652-80A5-E9C2-FEC1FBCE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3C313E-EF7D-F790-7ECE-762E2217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48062-5DD1-4CF1-809D-29A47E354A14}" type="slidenum">
              <a:rPr lang="es-MX" altLang="en-US"/>
              <a:pPr/>
              <a:t>‹Nº›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239284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960229"/>
            <a:ext cx="31049774" cy="348604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2" y="4421225"/>
            <a:ext cx="15229575" cy="2166774"/>
          </a:xfrm>
        </p:spPr>
        <p:txBody>
          <a:bodyPr anchor="b"/>
          <a:lstStyle>
            <a:lvl1pPr marL="0" indent="0">
              <a:buNone/>
              <a:defRPr sz="6312" b="1"/>
            </a:lvl1pPr>
            <a:lvl2pPr marL="1202390" indent="0">
              <a:buNone/>
              <a:defRPr sz="5260" b="1"/>
            </a:lvl2pPr>
            <a:lvl3pPr marL="2404781" indent="0">
              <a:buNone/>
              <a:defRPr sz="4734" b="1"/>
            </a:lvl3pPr>
            <a:lvl4pPr marL="3607171" indent="0">
              <a:buNone/>
              <a:defRPr sz="4208" b="1"/>
            </a:lvl4pPr>
            <a:lvl5pPr marL="4809561" indent="0">
              <a:buNone/>
              <a:defRPr sz="4208" b="1"/>
            </a:lvl5pPr>
            <a:lvl6pPr marL="6011951" indent="0">
              <a:buNone/>
              <a:defRPr sz="4208" b="1"/>
            </a:lvl6pPr>
            <a:lvl7pPr marL="7214342" indent="0">
              <a:buNone/>
              <a:defRPr sz="4208" b="1"/>
            </a:lvl7pPr>
            <a:lvl8pPr marL="8416732" indent="0">
              <a:buNone/>
              <a:defRPr sz="4208" b="1"/>
            </a:lvl8pPr>
            <a:lvl9pPr marL="9619122" indent="0">
              <a:buNone/>
              <a:defRPr sz="4208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2" y="6587999"/>
            <a:ext cx="15229575" cy="968995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7" y="4421225"/>
            <a:ext cx="15304578" cy="2166774"/>
          </a:xfrm>
        </p:spPr>
        <p:txBody>
          <a:bodyPr anchor="b"/>
          <a:lstStyle>
            <a:lvl1pPr marL="0" indent="0">
              <a:buNone/>
              <a:defRPr sz="6312" b="1"/>
            </a:lvl1pPr>
            <a:lvl2pPr marL="1202390" indent="0">
              <a:buNone/>
              <a:defRPr sz="5260" b="1"/>
            </a:lvl2pPr>
            <a:lvl3pPr marL="2404781" indent="0">
              <a:buNone/>
              <a:defRPr sz="4734" b="1"/>
            </a:lvl3pPr>
            <a:lvl4pPr marL="3607171" indent="0">
              <a:buNone/>
              <a:defRPr sz="4208" b="1"/>
            </a:lvl4pPr>
            <a:lvl5pPr marL="4809561" indent="0">
              <a:buNone/>
              <a:defRPr sz="4208" b="1"/>
            </a:lvl5pPr>
            <a:lvl6pPr marL="6011951" indent="0">
              <a:buNone/>
              <a:defRPr sz="4208" b="1"/>
            </a:lvl6pPr>
            <a:lvl7pPr marL="7214342" indent="0">
              <a:buNone/>
              <a:defRPr sz="4208" b="1"/>
            </a:lvl7pPr>
            <a:lvl8pPr marL="8416732" indent="0">
              <a:buNone/>
              <a:defRPr sz="4208" b="1"/>
            </a:lvl8pPr>
            <a:lvl9pPr marL="9619122" indent="0">
              <a:buNone/>
              <a:defRPr sz="4208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7" y="6587999"/>
            <a:ext cx="15304578" cy="968995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67D121-12DB-95D1-4CC0-07AE61E4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76CA2-8D36-4263-86F1-B52E571517EF}" type="datetimeFigureOut">
              <a:rPr lang="es-MX"/>
              <a:pPr>
                <a:defRPr/>
              </a:pPr>
              <a:t>11/03/2026</a:t>
            </a:fld>
            <a:endParaRPr lang="es-MX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F5F885-7758-AFD1-C449-89298290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71927B-94BB-A989-2976-16C13E01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548EC-4FD0-432B-82B3-F98FF40FF152}" type="slidenum">
              <a:rPr lang="es-MX" altLang="en-US"/>
              <a:pPr/>
              <a:t>‹Nº›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10854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52458D9-FE65-2AC3-FCE5-4893C096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312A-F528-4663-9236-DA4CCF7D5980}" type="datetimeFigureOut">
              <a:rPr lang="es-MX"/>
              <a:pPr>
                <a:defRPr/>
              </a:pPr>
              <a:t>11/03/2026</a:t>
            </a:fld>
            <a:endParaRPr lang="es-MX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4AB305-C365-398F-7F24-74A10D62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45F5D2A-8BB4-05E4-3CDF-CC634F55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5C0F8-FAD9-4435-9704-98D370ED164B}" type="slidenum">
              <a:rPr lang="es-MX" altLang="en-US"/>
              <a:pPr/>
              <a:t>‹Nº›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21738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DE3D49-8272-E218-D6D6-0C0B162A7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FFC48-41EB-4D53-885B-F752C99480E4}" type="datetimeFigureOut">
              <a:rPr lang="es-MX"/>
              <a:pPr>
                <a:defRPr/>
              </a:pPr>
              <a:t>11/03/2026</a:t>
            </a:fld>
            <a:endParaRPr lang="es-MX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A49FA0-F38B-667D-CA05-FED4197F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A712F8B-FB4D-10EF-0CD0-44EB1AD6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190E5-5BE8-4071-9330-4D91033AFCD6}" type="slidenum">
              <a:rPr lang="es-MX" altLang="en-US"/>
              <a:pPr/>
              <a:t>‹Nº›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3253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2" y="1202372"/>
            <a:ext cx="11610852" cy="4208304"/>
          </a:xfrm>
        </p:spPr>
        <p:txBody>
          <a:bodyPr anchor="b"/>
          <a:lstStyle>
            <a:lvl1pPr>
              <a:defRPr sz="841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2596792"/>
            <a:ext cx="18224867" cy="12816957"/>
          </a:xfrm>
        </p:spPr>
        <p:txBody>
          <a:bodyPr/>
          <a:lstStyle>
            <a:lvl1pPr>
              <a:defRPr sz="8416"/>
            </a:lvl1pPr>
            <a:lvl2pPr>
              <a:defRPr sz="7364"/>
            </a:lvl2pPr>
            <a:lvl3pPr>
              <a:defRPr sz="6312"/>
            </a:lvl3pPr>
            <a:lvl4pPr>
              <a:defRPr sz="5260"/>
            </a:lvl4pPr>
            <a:lvl5pPr>
              <a:defRPr sz="5260"/>
            </a:lvl5pPr>
            <a:lvl6pPr>
              <a:defRPr sz="5260"/>
            </a:lvl6pPr>
            <a:lvl7pPr>
              <a:defRPr sz="5260"/>
            </a:lvl7pPr>
            <a:lvl8pPr>
              <a:defRPr sz="5260"/>
            </a:lvl8pPr>
            <a:lvl9pPr>
              <a:defRPr sz="526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2" y="5410677"/>
            <a:ext cx="11610852" cy="10023947"/>
          </a:xfrm>
        </p:spPr>
        <p:txBody>
          <a:bodyPr/>
          <a:lstStyle>
            <a:lvl1pPr marL="0" indent="0">
              <a:buNone/>
              <a:defRPr sz="4208"/>
            </a:lvl1pPr>
            <a:lvl2pPr marL="1202390" indent="0">
              <a:buNone/>
              <a:defRPr sz="3682"/>
            </a:lvl2pPr>
            <a:lvl3pPr marL="2404781" indent="0">
              <a:buNone/>
              <a:defRPr sz="3156"/>
            </a:lvl3pPr>
            <a:lvl4pPr marL="3607171" indent="0">
              <a:buNone/>
              <a:defRPr sz="2630"/>
            </a:lvl4pPr>
            <a:lvl5pPr marL="4809561" indent="0">
              <a:buNone/>
              <a:defRPr sz="2630"/>
            </a:lvl5pPr>
            <a:lvl6pPr marL="6011951" indent="0">
              <a:buNone/>
              <a:defRPr sz="2630"/>
            </a:lvl6pPr>
            <a:lvl7pPr marL="7214342" indent="0">
              <a:buNone/>
              <a:defRPr sz="2630"/>
            </a:lvl7pPr>
            <a:lvl8pPr marL="8416732" indent="0">
              <a:buNone/>
              <a:defRPr sz="2630"/>
            </a:lvl8pPr>
            <a:lvl9pPr marL="9619122" indent="0">
              <a:buNone/>
              <a:defRPr sz="263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F022C3-0DF0-A86E-59F8-43A71AA5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F16F-0C29-4540-BD0B-D8F2130E19B9}" type="datetimeFigureOut">
              <a:rPr lang="es-MX"/>
              <a:pPr>
                <a:defRPr/>
              </a:pPr>
              <a:t>11/03/2026</a:t>
            </a:fld>
            <a:endParaRPr lang="es-MX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DB4A29-755A-C9CC-07A5-520F7EC6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C2AF96-308A-5AB6-10F4-00E5B730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522BB-395D-4E0D-8503-DDEB5C0B032C}" type="slidenum">
              <a:rPr lang="es-MX" altLang="en-US"/>
              <a:pPr/>
              <a:t>‹Nº›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42881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2" y="1202372"/>
            <a:ext cx="11610852" cy="4208304"/>
          </a:xfrm>
        </p:spPr>
        <p:txBody>
          <a:bodyPr anchor="b"/>
          <a:lstStyle>
            <a:lvl1pPr>
              <a:defRPr sz="841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2596792"/>
            <a:ext cx="18224867" cy="12816957"/>
          </a:xfrm>
        </p:spPr>
        <p:txBody>
          <a:bodyPr rtlCol="0">
            <a:normAutofit/>
          </a:bodyPr>
          <a:lstStyle>
            <a:lvl1pPr marL="0" indent="0">
              <a:buNone/>
              <a:defRPr sz="8416"/>
            </a:lvl1pPr>
            <a:lvl2pPr marL="1202390" indent="0">
              <a:buNone/>
              <a:defRPr sz="7364"/>
            </a:lvl2pPr>
            <a:lvl3pPr marL="2404781" indent="0">
              <a:buNone/>
              <a:defRPr sz="6312"/>
            </a:lvl3pPr>
            <a:lvl4pPr marL="3607171" indent="0">
              <a:buNone/>
              <a:defRPr sz="5260"/>
            </a:lvl4pPr>
            <a:lvl5pPr marL="4809561" indent="0">
              <a:buNone/>
              <a:defRPr sz="5260"/>
            </a:lvl5pPr>
            <a:lvl6pPr marL="6011951" indent="0">
              <a:buNone/>
              <a:defRPr sz="5260"/>
            </a:lvl6pPr>
            <a:lvl7pPr marL="7214342" indent="0">
              <a:buNone/>
              <a:defRPr sz="5260"/>
            </a:lvl7pPr>
            <a:lvl8pPr marL="8416732" indent="0">
              <a:buNone/>
              <a:defRPr sz="5260"/>
            </a:lvl8pPr>
            <a:lvl9pPr marL="9619122" indent="0">
              <a:buNone/>
              <a:defRPr sz="526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2" y="5410677"/>
            <a:ext cx="11610852" cy="10023947"/>
          </a:xfrm>
        </p:spPr>
        <p:txBody>
          <a:bodyPr/>
          <a:lstStyle>
            <a:lvl1pPr marL="0" indent="0">
              <a:buNone/>
              <a:defRPr sz="4208"/>
            </a:lvl1pPr>
            <a:lvl2pPr marL="1202390" indent="0">
              <a:buNone/>
              <a:defRPr sz="3682"/>
            </a:lvl2pPr>
            <a:lvl3pPr marL="2404781" indent="0">
              <a:buNone/>
              <a:defRPr sz="3156"/>
            </a:lvl3pPr>
            <a:lvl4pPr marL="3607171" indent="0">
              <a:buNone/>
              <a:defRPr sz="2630"/>
            </a:lvl4pPr>
            <a:lvl5pPr marL="4809561" indent="0">
              <a:buNone/>
              <a:defRPr sz="2630"/>
            </a:lvl5pPr>
            <a:lvl6pPr marL="6011951" indent="0">
              <a:buNone/>
              <a:defRPr sz="2630"/>
            </a:lvl6pPr>
            <a:lvl7pPr marL="7214342" indent="0">
              <a:buNone/>
              <a:defRPr sz="2630"/>
            </a:lvl7pPr>
            <a:lvl8pPr marL="8416732" indent="0">
              <a:buNone/>
              <a:defRPr sz="2630"/>
            </a:lvl8pPr>
            <a:lvl9pPr marL="9619122" indent="0">
              <a:buNone/>
              <a:defRPr sz="263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600CF3-9CC9-1E5D-1C17-3B329E3A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DA84C-D3C0-43A3-98FD-5D63334D9264}" type="datetimeFigureOut">
              <a:rPr lang="es-MX"/>
              <a:pPr>
                <a:defRPr/>
              </a:pPr>
              <a:t>11/03/2026</a:t>
            </a:fld>
            <a:endParaRPr lang="es-MX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8FBD87-884E-7436-9497-19353DD9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95CB33-AC06-E78F-E449-06A2DF82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AC6D4-273B-45CB-A312-6C725E339A82}" type="slidenum">
              <a:rPr lang="es-MX" altLang="en-US"/>
              <a:pPr/>
              <a:t>‹Nº›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36548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77D889E-86B0-44C7-2955-B36AE7109F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74913" y="960438"/>
            <a:ext cx="3104991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9581AD2-1D9B-5439-6714-374AF4E1ED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474913" y="4800600"/>
            <a:ext cx="31049912" cy="1144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Editar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A1F76-C85D-D4FC-AC89-EF125B010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4913" y="16716375"/>
            <a:ext cx="8099425" cy="960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15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29E278-121D-4BFB-8DEE-F64A269793C0}" type="datetimeFigureOut">
              <a:rPr lang="es-MX"/>
              <a:pPr>
                <a:defRPr/>
              </a:pPr>
              <a:t>11/03/2026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18C55-8C7D-7E3A-02B0-555B7531C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25300" y="16716375"/>
            <a:ext cx="12149138" cy="960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15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A090A-EC0C-5E29-6B98-9A88C3463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400" y="16716375"/>
            <a:ext cx="8099425" cy="9604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100">
                <a:solidFill>
                  <a:srgbClr val="898989"/>
                </a:solidFill>
              </a:defRPr>
            </a:lvl1pPr>
          </a:lstStyle>
          <a:p>
            <a:fld id="{364506B3-988D-40DA-82C9-9361E5B2AF4C}" type="slidenum">
              <a:rPr lang="es-MX" altLang="en-US"/>
              <a:pPr/>
              <a:t>‹Nº›</a:t>
            </a:fld>
            <a:endParaRPr lang="es-MX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defTabSz="2403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403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500">
          <a:solidFill>
            <a:schemeClr val="tx1"/>
          </a:solidFill>
          <a:latin typeface="Calibri Light" panose="020F0302020204030204" pitchFamily="34" charset="0"/>
        </a:defRPr>
      </a:lvl2pPr>
      <a:lvl3pPr algn="l" defTabSz="2403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500">
          <a:solidFill>
            <a:schemeClr val="tx1"/>
          </a:solidFill>
          <a:latin typeface="Calibri Light" panose="020F0302020204030204" pitchFamily="34" charset="0"/>
        </a:defRPr>
      </a:lvl3pPr>
      <a:lvl4pPr algn="l" defTabSz="2403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500">
          <a:solidFill>
            <a:schemeClr val="tx1"/>
          </a:solidFill>
          <a:latin typeface="Calibri Light" panose="020F0302020204030204" pitchFamily="34" charset="0"/>
        </a:defRPr>
      </a:lvl4pPr>
      <a:lvl5pPr algn="l" defTabSz="2403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5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2403475" rtl="0" fontAlgn="base">
        <a:lnSpc>
          <a:spcPct val="90000"/>
        </a:lnSpc>
        <a:spcBef>
          <a:spcPct val="0"/>
        </a:spcBef>
        <a:spcAft>
          <a:spcPct val="0"/>
        </a:spcAft>
        <a:defRPr sz="115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2403475" rtl="0" fontAlgn="base">
        <a:lnSpc>
          <a:spcPct val="90000"/>
        </a:lnSpc>
        <a:spcBef>
          <a:spcPct val="0"/>
        </a:spcBef>
        <a:spcAft>
          <a:spcPct val="0"/>
        </a:spcAft>
        <a:defRPr sz="115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2403475" rtl="0" fontAlgn="base">
        <a:lnSpc>
          <a:spcPct val="90000"/>
        </a:lnSpc>
        <a:spcBef>
          <a:spcPct val="0"/>
        </a:spcBef>
        <a:spcAft>
          <a:spcPct val="0"/>
        </a:spcAft>
        <a:defRPr sz="115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2403475" rtl="0" fontAlgn="base">
        <a:lnSpc>
          <a:spcPct val="90000"/>
        </a:lnSpc>
        <a:spcBef>
          <a:spcPct val="0"/>
        </a:spcBef>
        <a:spcAft>
          <a:spcPct val="0"/>
        </a:spcAft>
        <a:defRPr sz="11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600075" indent="-600075" algn="l" defTabSz="2403475" rtl="0" eaLnBrk="0" fontAlgn="base" hangingPunct="0">
        <a:lnSpc>
          <a:spcPct val="90000"/>
        </a:lnSpc>
        <a:spcBef>
          <a:spcPts val="2625"/>
        </a:spcBef>
        <a:spcAft>
          <a:spcPct val="0"/>
        </a:spcAft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03400" indent="-600075" algn="l" defTabSz="2403475" rtl="0" eaLnBrk="0" fontAlgn="base" hangingPunct="0">
        <a:lnSpc>
          <a:spcPct val="90000"/>
        </a:lnSpc>
        <a:spcBef>
          <a:spcPts val="1313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005138" indent="-600075" algn="l" defTabSz="2403475" rtl="0" eaLnBrk="0" fontAlgn="base" hangingPunct="0">
        <a:lnSpc>
          <a:spcPct val="90000"/>
        </a:lnSpc>
        <a:spcBef>
          <a:spcPts val="1313"/>
        </a:spcBef>
        <a:spcAft>
          <a:spcPct val="0"/>
        </a:spcAft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4206875" indent="-600075" algn="l" defTabSz="2403475" rtl="0" eaLnBrk="0" fontAlgn="base" hangingPunct="0">
        <a:lnSpc>
          <a:spcPct val="90000"/>
        </a:lnSpc>
        <a:spcBef>
          <a:spcPts val="1313"/>
        </a:spcBef>
        <a:spcAft>
          <a:spcPct val="0"/>
        </a:spcAft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4pPr>
      <a:lvl5pPr marL="5410200" indent="-600075" algn="l" defTabSz="2403475" rtl="0" eaLnBrk="0" fontAlgn="base" hangingPunct="0">
        <a:lnSpc>
          <a:spcPct val="90000"/>
        </a:lnSpc>
        <a:spcBef>
          <a:spcPts val="1313"/>
        </a:spcBef>
        <a:spcAft>
          <a:spcPct val="0"/>
        </a:spcAft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5pPr>
      <a:lvl6pPr marL="6613147" indent="-601195" algn="l" defTabSz="2404781" rtl="0" eaLnBrk="1" latinLnBrk="0" hangingPunct="1">
        <a:lnSpc>
          <a:spcPct val="90000"/>
        </a:lnSpc>
        <a:spcBef>
          <a:spcPts val="1315"/>
        </a:spcBef>
        <a:buFont typeface="Arial" panose="020B0604020202020204" pitchFamily="34" charset="0"/>
        <a:buChar char="•"/>
        <a:defRPr sz="4734" kern="1200">
          <a:solidFill>
            <a:schemeClr val="tx1"/>
          </a:solidFill>
          <a:latin typeface="+mn-lt"/>
          <a:ea typeface="+mn-ea"/>
          <a:cs typeface="+mn-cs"/>
        </a:defRPr>
      </a:lvl6pPr>
      <a:lvl7pPr marL="7815537" indent="-601195" algn="l" defTabSz="2404781" rtl="0" eaLnBrk="1" latinLnBrk="0" hangingPunct="1">
        <a:lnSpc>
          <a:spcPct val="90000"/>
        </a:lnSpc>
        <a:spcBef>
          <a:spcPts val="1315"/>
        </a:spcBef>
        <a:buFont typeface="Arial" panose="020B0604020202020204" pitchFamily="34" charset="0"/>
        <a:buChar char="•"/>
        <a:defRPr sz="4734" kern="1200">
          <a:solidFill>
            <a:schemeClr val="tx1"/>
          </a:solidFill>
          <a:latin typeface="+mn-lt"/>
          <a:ea typeface="+mn-ea"/>
          <a:cs typeface="+mn-cs"/>
        </a:defRPr>
      </a:lvl7pPr>
      <a:lvl8pPr marL="9017927" indent="-601195" algn="l" defTabSz="2404781" rtl="0" eaLnBrk="1" latinLnBrk="0" hangingPunct="1">
        <a:lnSpc>
          <a:spcPct val="90000"/>
        </a:lnSpc>
        <a:spcBef>
          <a:spcPts val="1315"/>
        </a:spcBef>
        <a:buFont typeface="Arial" panose="020B0604020202020204" pitchFamily="34" charset="0"/>
        <a:buChar char="•"/>
        <a:defRPr sz="4734" kern="1200">
          <a:solidFill>
            <a:schemeClr val="tx1"/>
          </a:solidFill>
          <a:latin typeface="+mn-lt"/>
          <a:ea typeface="+mn-ea"/>
          <a:cs typeface="+mn-cs"/>
        </a:defRPr>
      </a:lvl8pPr>
      <a:lvl9pPr marL="10220317" indent="-601195" algn="l" defTabSz="2404781" rtl="0" eaLnBrk="1" latinLnBrk="0" hangingPunct="1">
        <a:lnSpc>
          <a:spcPct val="90000"/>
        </a:lnSpc>
        <a:spcBef>
          <a:spcPts val="1315"/>
        </a:spcBef>
        <a:buFont typeface="Arial" panose="020B0604020202020204" pitchFamily="34" charset="0"/>
        <a:buChar char="•"/>
        <a:defRPr sz="47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4781" rtl="0" eaLnBrk="1" latinLnBrk="0" hangingPunct="1">
        <a:defRPr sz="4734" kern="1200">
          <a:solidFill>
            <a:schemeClr val="tx1"/>
          </a:solidFill>
          <a:latin typeface="+mn-lt"/>
          <a:ea typeface="+mn-ea"/>
          <a:cs typeface="+mn-cs"/>
        </a:defRPr>
      </a:lvl1pPr>
      <a:lvl2pPr marL="1202390" algn="l" defTabSz="2404781" rtl="0" eaLnBrk="1" latinLnBrk="0" hangingPunct="1">
        <a:defRPr sz="4734" kern="1200">
          <a:solidFill>
            <a:schemeClr val="tx1"/>
          </a:solidFill>
          <a:latin typeface="+mn-lt"/>
          <a:ea typeface="+mn-ea"/>
          <a:cs typeface="+mn-cs"/>
        </a:defRPr>
      </a:lvl2pPr>
      <a:lvl3pPr marL="2404781" algn="l" defTabSz="2404781" rtl="0" eaLnBrk="1" latinLnBrk="0" hangingPunct="1">
        <a:defRPr sz="4734" kern="1200">
          <a:solidFill>
            <a:schemeClr val="tx1"/>
          </a:solidFill>
          <a:latin typeface="+mn-lt"/>
          <a:ea typeface="+mn-ea"/>
          <a:cs typeface="+mn-cs"/>
        </a:defRPr>
      </a:lvl3pPr>
      <a:lvl4pPr marL="3607171" algn="l" defTabSz="2404781" rtl="0" eaLnBrk="1" latinLnBrk="0" hangingPunct="1">
        <a:defRPr sz="4734" kern="1200">
          <a:solidFill>
            <a:schemeClr val="tx1"/>
          </a:solidFill>
          <a:latin typeface="+mn-lt"/>
          <a:ea typeface="+mn-ea"/>
          <a:cs typeface="+mn-cs"/>
        </a:defRPr>
      </a:lvl4pPr>
      <a:lvl5pPr marL="4809561" algn="l" defTabSz="2404781" rtl="0" eaLnBrk="1" latinLnBrk="0" hangingPunct="1">
        <a:defRPr sz="4734" kern="1200">
          <a:solidFill>
            <a:schemeClr val="tx1"/>
          </a:solidFill>
          <a:latin typeface="+mn-lt"/>
          <a:ea typeface="+mn-ea"/>
          <a:cs typeface="+mn-cs"/>
        </a:defRPr>
      </a:lvl5pPr>
      <a:lvl6pPr marL="6011951" algn="l" defTabSz="2404781" rtl="0" eaLnBrk="1" latinLnBrk="0" hangingPunct="1">
        <a:defRPr sz="4734" kern="1200">
          <a:solidFill>
            <a:schemeClr val="tx1"/>
          </a:solidFill>
          <a:latin typeface="+mn-lt"/>
          <a:ea typeface="+mn-ea"/>
          <a:cs typeface="+mn-cs"/>
        </a:defRPr>
      </a:lvl6pPr>
      <a:lvl7pPr marL="7214342" algn="l" defTabSz="2404781" rtl="0" eaLnBrk="1" latinLnBrk="0" hangingPunct="1">
        <a:defRPr sz="4734" kern="1200">
          <a:solidFill>
            <a:schemeClr val="tx1"/>
          </a:solidFill>
          <a:latin typeface="+mn-lt"/>
          <a:ea typeface="+mn-ea"/>
          <a:cs typeface="+mn-cs"/>
        </a:defRPr>
      </a:lvl7pPr>
      <a:lvl8pPr marL="8416732" algn="l" defTabSz="2404781" rtl="0" eaLnBrk="1" latinLnBrk="0" hangingPunct="1">
        <a:defRPr sz="4734" kern="1200">
          <a:solidFill>
            <a:schemeClr val="tx1"/>
          </a:solidFill>
          <a:latin typeface="+mn-lt"/>
          <a:ea typeface="+mn-ea"/>
          <a:cs typeface="+mn-cs"/>
        </a:defRPr>
      </a:lvl8pPr>
      <a:lvl9pPr marL="9619122" algn="l" defTabSz="2404781" rtl="0" eaLnBrk="1" latinLnBrk="0" hangingPunct="1">
        <a:defRPr sz="47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1" name="41 Conector recto">
            <a:extLst>
              <a:ext uri="{FF2B5EF4-FFF2-40B4-BE49-F238E27FC236}">
                <a16:creationId xmlns:a16="http://schemas.microsoft.com/office/drawing/2014/main" id="{21ABAB31-D5FA-69A3-53E9-075897CCB6B4}"/>
              </a:ext>
            </a:extLst>
          </p:cNvPr>
          <p:cNvCxnSpPr>
            <a:cxnSpLocks/>
          </p:cNvCxnSpPr>
          <p:nvPr/>
        </p:nvCxnSpPr>
        <p:spPr bwMode="auto">
          <a:xfrm flipH="1">
            <a:off x="26252318" y="9455047"/>
            <a:ext cx="878662" cy="555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2" name="Conector recto 191">
            <a:extLst>
              <a:ext uri="{FF2B5EF4-FFF2-40B4-BE49-F238E27FC236}">
                <a16:creationId xmlns:a16="http://schemas.microsoft.com/office/drawing/2014/main" id="{E04876F4-7738-727F-6631-918B7A60CA1E}"/>
              </a:ext>
            </a:extLst>
          </p:cNvPr>
          <p:cNvCxnSpPr>
            <a:cxnSpLocks/>
          </p:cNvCxnSpPr>
          <p:nvPr/>
        </p:nvCxnSpPr>
        <p:spPr>
          <a:xfrm>
            <a:off x="21420310" y="7469187"/>
            <a:ext cx="1587" cy="3603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00" name="object 45">
            <a:extLst>
              <a:ext uri="{FF2B5EF4-FFF2-40B4-BE49-F238E27FC236}">
                <a16:creationId xmlns:a16="http://schemas.microsoft.com/office/drawing/2014/main" id="{3F44E03F-2427-F196-2F33-F6FF3F91853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940593" y="15637669"/>
            <a:ext cx="26781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9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25"/>
              </a:spcBef>
            </a:pPr>
            <a:r>
              <a:rPr lang="es-ES" altLang="es-MX" sz="1200" b="1">
                <a:latin typeface="Arial" panose="020B0604020202020204" pitchFamily="34" charset="0"/>
                <a:cs typeface="Arial" panose="020B0604020202020204" pitchFamily="34" charset="0"/>
              </a:rPr>
              <a:t>ORGANISMOS DESCENTRALIZADOS </a:t>
            </a:r>
            <a:endParaRPr lang="es-ES" altLang="es-MX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01" name="Grupo 56">
            <a:extLst>
              <a:ext uri="{FF2B5EF4-FFF2-40B4-BE49-F238E27FC236}">
                <a16:creationId xmlns:a16="http://schemas.microsoft.com/office/drawing/2014/main" id="{3BCCB279-CA5F-30B8-E6B5-FC2D99E0D720}"/>
              </a:ext>
            </a:extLst>
          </p:cNvPr>
          <p:cNvGrpSpPr>
            <a:grpSpLocks/>
          </p:cNvGrpSpPr>
          <p:nvPr/>
        </p:nvGrpSpPr>
        <p:grpSpPr bwMode="auto">
          <a:xfrm>
            <a:off x="227013" y="2786063"/>
            <a:ext cx="32340513" cy="14382750"/>
            <a:chOff x="4644420" y="602500"/>
            <a:chExt cx="16171784" cy="7192055"/>
          </a:xfrm>
        </p:grpSpPr>
        <p:grpSp>
          <p:nvGrpSpPr>
            <p:cNvPr id="4259" name="Grupo 52">
              <a:extLst>
                <a:ext uri="{FF2B5EF4-FFF2-40B4-BE49-F238E27FC236}">
                  <a16:creationId xmlns:a16="http://schemas.microsoft.com/office/drawing/2014/main" id="{9CDC01CA-05C3-6BAF-958B-A35745B7F7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5731" y="1659081"/>
              <a:ext cx="15980473" cy="2249700"/>
              <a:chOff x="4988131" y="550717"/>
              <a:chExt cx="15980473" cy="2249700"/>
            </a:xfrm>
          </p:grpSpPr>
          <p:grpSp>
            <p:nvGrpSpPr>
              <p:cNvPr id="4271" name="Grupo 48">
                <a:extLst>
                  <a:ext uri="{FF2B5EF4-FFF2-40B4-BE49-F238E27FC236}">
                    <a16:creationId xmlns:a16="http://schemas.microsoft.com/office/drawing/2014/main" id="{342FE2C9-8BCA-226C-6D7F-773A4269BA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88131" y="550717"/>
                <a:ext cx="15980473" cy="2247319"/>
                <a:chOff x="4183166" y="154069"/>
                <a:chExt cx="15980473" cy="2247319"/>
              </a:xfrm>
            </p:grpSpPr>
            <p:cxnSp>
              <p:nvCxnSpPr>
                <p:cNvPr id="121" name="3 Conector recto">
                  <a:extLst>
                    <a:ext uri="{FF2B5EF4-FFF2-40B4-BE49-F238E27FC236}">
                      <a16:creationId xmlns:a16="http://schemas.microsoft.com/office/drawing/2014/main" id="{F9F8FDA1-9AC1-8666-B662-DE22F3A5BC4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183166" y="2083064"/>
                  <a:ext cx="1367761" cy="2382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44" name="3 Conector recto">
                  <a:extLst>
                    <a:ext uri="{FF2B5EF4-FFF2-40B4-BE49-F238E27FC236}">
                      <a16:creationId xmlns:a16="http://schemas.microsoft.com/office/drawing/2014/main" id="{772BD3D0-7006-ED3F-94CC-B08D2AF59C3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8938767" y="2401388"/>
                  <a:ext cx="1224872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89" name="14 Rectángulo redondeado">
                  <a:extLst>
                    <a:ext uri="{FF2B5EF4-FFF2-40B4-BE49-F238E27FC236}">
                      <a16:creationId xmlns:a16="http://schemas.microsoft.com/office/drawing/2014/main" id="{DCBE7B21-5EAF-6D08-351B-BC1E945A81B4}"/>
                    </a:ext>
                  </a:extLst>
                </p:cNvPr>
                <p:cNvSpPr/>
                <p:nvPr/>
              </p:nvSpPr>
              <p:spPr bwMode="auto">
                <a:xfrm>
                  <a:off x="12076168" y="154069"/>
                  <a:ext cx="526306" cy="252436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35997" tIns="3600" rIns="3600" bIns="3600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800" dirty="0">
                      <a:latin typeface="Arial" pitchFamily="34" charset="0"/>
                      <a:cs typeface="Arial" pitchFamily="34" charset="0"/>
                    </a:rPr>
                    <a:t>Secretaria Técnica de Seguridad Pública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800" dirty="0">
                    <a:latin typeface="Arial" pitchFamily="34" charset="0"/>
                    <a:cs typeface="Arial" pitchFamily="34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800" dirty="0">
                      <a:latin typeface="Arial" pitchFamily="34" charset="0"/>
                      <a:cs typeface="Arial" pitchFamily="34" charset="0"/>
                    </a:rPr>
                    <a:t>A00-159 </a:t>
                  </a:r>
                </a:p>
              </p:txBody>
            </p:sp>
          </p:grpSp>
          <p:cxnSp>
            <p:nvCxnSpPr>
              <p:cNvPr id="599" name="41 Conector recto">
                <a:extLst>
                  <a:ext uri="{FF2B5EF4-FFF2-40B4-BE49-F238E27FC236}">
                    <a16:creationId xmlns:a16="http://schemas.microsoft.com/office/drawing/2014/main" id="{469AF1C7-BE39-09F1-8FEA-B37B7AC3D0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266077" y="2106614"/>
                <a:ext cx="794" cy="693803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60" name="Grupo 599">
              <a:extLst>
                <a:ext uri="{FF2B5EF4-FFF2-40B4-BE49-F238E27FC236}">
                  <a16:creationId xmlns:a16="http://schemas.microsoft.com/office/drawing/2014/main" id="{EB170FB8-B90C-B225-C6D8-2ED40756A4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20903" y="602500"/>
              <a:ext cx="870826" cy="2143328"/>
              <a:chOff x="8086118" y="-996757"/>
              <a:chExt cx="2929600" cy="7988962"/>
            </a:xfrm>
          </p:grpSpPr>
          <p:cxnSp>
            <p:nvCxnSpPr>
              <p:cNvPr id="604" name="49 Conector recto">
                <a:extLst>
                  <a:ext uri="{FF2B5EF4-FFF2-40B4-BE49-F238E27FC236}">
                    <a16:creationId xmlns:a16="http://schemas.microsoft.com/office/drawing/2014/main" id="{48122C01-BF9A-398D-96F4-F9E4DF6BAD46}"/>
                  </a:ext>
                </a:extLst>
              </p:cNvPr>
              <p:cNvCxnSpPr>
                <a:stCxn id="589" idx="3"/>
              </p:cNvCxnSpPr>
              <p:nvPr/>
            </p:nvCxnSpPr>
            <p:spPr bwMode="auto">
              <a:xfrm flipV="1">
                <a:off x="8198286" y="3394212"/>
                <a:ext cx="2804083" cy="17753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5" name="49 Conector recto">
                <a:extLst>
                  <a:ext uri="{FF2B5EF4-FFF2-40B4-BE49-F238E27FC236}">
                    <a16:creationId xmlns:a16="http://schemas.microsoft.com/office/drawing/2014/main" id="{5A750805-423C-BE0A-DEA7-F80BA4701D4D}"/>
                  </a:ext>
                </a:extLst>
              </p:cNvPr>
              <p:cNvCxnSpPr/>
              <p:nvPr/>
            </p:nvCxnSpPr>
            <p:spPr bwMode="auto">
              <a:xfrm>
                <a:off x="8241015" y="2172196"/>
                <a:ext cx="2774706" cy="0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6" name="49 Conector recto">
                <a:extLst>
                  <a:ext uri="{FF2B5EF4-FFF2-40B4-BE49-F238E27FC236}">
                    <a16:creationId xmlns:a16="http://schemas.microsoft.com/office/drawing/2014/main" id="{0FC668C7-C864-6048-D92F-2ADEE59F5EB5}"/>
                  </a:ext>
                </a:extLst>
              </p:cNvPr>
              <p:cNvCxnSpPr/>
              <p:nvPr/>
            </p:nvCxnSpPr>
            <p:spPr bwMode="auto">
              <a:xfrm flipV="1">
                <a:off x="9261167" y="967935"/>
                <a:ext cx="1580969" cy="5918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7" name="49 Conector recto">
                <a:extLst>
                  <a:ext uri="{FF2B5EF4-FFF2-40B4-BE49-F238E27FC236}">
                    <a16:creationId xmlns:a16="http://schemas.microsoft.com/office/drawing/2014/main" id="{34DC42F4-3D72-665E-8FEE-BCF225BDE0DB}"/>
                  </a:ext>
                </a:extLst>
              </p:cNvPr>
              <p:cNvCxnSpPr/>
              <p:nvPr/>
            </p:nvCxnSpPr>
            <p:spPr bwMode="auto">
              <a:xfrm>
                <a:off x="8086123" y="4577762"/>
                <a:ext cx="2774706" cy="0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8" name="47 Conector recto">
                <a:extLst>
                  <a:ext uri="{FF2B5EF4-FFF2-40B4-BE49-F238E27FC236}">
                    <a16:creationId xmlns:a16="http://schemas.microsoft.com/office/drawing/2014/main" id="{DACAB57A-3DD4-FB99-B692-18066BAFF07C}"/>
                  </a:ext>
                </a:extLst>
              </p:cNvPr>
              <p:cNvCxnSpPr/>
              <p:nvPr/>
            </p:nvCxnSpPr>
            <p:spPr bwMode="auto">
              <a:xfrm>
                <a:off x="9234462" y="-996757"/>
                <a:ext cx="61422" cy="7988960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261" name="object 45">
              <a:extLst>
                <a:ext uri="{FF2B5EF4-FFF2-40B4-BE49-F238E27FC236}">
                  <a16:creationId xmlns:a16="http://schemas.microsoft.com/office/drawing/2014/main" id="{E6FC65AA-CD4D-3954-3BF3-A45A845EA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208852" y="3398211"/>
              <a:ext cx="1204985" cy="33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96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6000"/>
                </a:lnSpc>
                <a:spcBef>
                  <a:spcPts val="25"/>
                </a:spcBef>
              </a:pPr>
              <a:r>
                <a:rPr lang="es-MX" altLang="es-MX" sz="1200" b="1">
                  <a:latin typeface="Arial" panose="020B0604020202020204" pitchFamily="34" charset="0"/>
                  <a:cs typeface="Arial" panose="020B0604020202020204" pitchFamily="34" charset="0"/>
                </a:rPr>
                <a:t>SECTOR</a:t>
              </a:r>
              <a:endParaRPr lang="es-MX" altLang="es-MX" sz="12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96000"/>
                </a:lnSpc>
                <a:spcBef>
                  <a:spcPts val="100"/>
                </a:spcBef>
              </a:pPr>
              <a:r>
                <a:rPr lang="es-MX" altLang="es-MX" sz="1200" b="1">
                  <a:latin typeface="Arial" panose="020B0604020202020204" pitchFamily="34" charset="0"/>
                  <a:cs typeface="Arial" panose="020B0604020202020204" pitchFamily="34" charset="0"/>
                </a:rPr>
                <a:t>CENTRAL</a:t>
              </a:r>
              <a:endParaRPr lang="es-MX" altLang="es-MX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2" name="object 45">
              <a:extLst>
                <a:ext uri="{FF2B5EF4-FFF2-40B4-BE49-F238E27FC236}">
                  <a16:creationId xmlns:a16="http://schemas.microsoft.com/office/drawing/2014/main" id="{F61F35F1-883E-17C3-8402-49C853B7A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342684" y="5691137"/>
              <a:ext cx="91122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96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6000"/>
                </a:lnSpc>
                <a:spcBef>
                  <a:spcPts val="25"/>
                </a:spcBef>
              </a:pPr>
              <a:r>
                <a:rPr lang="es-ES" altLang="es-MX" sz="1200" b="1">
                  <a:latin typeface="Arial" panose="020B0604020202020204" pitchFamily="34" charset="0"/>
                  <a:cs typeface="Arial" panose="020B0604020202020204" pitchFamily="34" charset="0"/>
                </a:rPr>
                <a:t>ORGANISMO AUTÓNOMO</a:t>
              </a:r>
              <a:endParaRPr lang="es-ES" altLang="es-MX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63" name="Grupo 3">
              <a:extLst>
                <a:ext uri="{FF2B5EF4-FFF2-40B4-BE49-F238E27FC236}">
                  <a16:creationId xmlns:a16="http://schemas.microsoft.com/office/drawing/2014/main" id="{919887FA-ACCF-5EBE-52CB-2BFF648509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3283" y="7532314"/>
              <a:ext cx="15727062" cy="262241"/>
              <a:chOff x="-9320906" y="7509380"/>
              <a:chExt cx="19144423" cy="261977"/>
            </a:xfrm>
          </p:grpSpPr>
          <p:sp>
            <p:nvSpPr>
              <p:cNvPr id="4264" name="CuadroTexto 2">
                <a:extLst>
                  <a:ext uri="{FF2B5EF4-FFF2-40B4-BE49-F238E27FC236}">
                    <a16:creationId xmlns:a16="http://schemas.microsoft.com/office/drawing/2014/main" id="{CF919DC6-5561-EB24-D3B3-475BACF32D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320906" y="7509987"/>
                <a:ext cx="2452514" cy="261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s-MX" altLang="es-MX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Autorizó</a:t>
                </a:r>
              </a:p>
              <a:p>
                <a:pPr algn="ctr" eaLnBrk="1" hangingPunct="1"/>
                <a:r>
                  <a:rPr lang="es-MX" altLang="es-MX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Presidente Municipal Constitucional </a:t>
                </a:r>
              </a:p>
            </p:txBody>
          </p:sp>
          <p:sp>
            <p:nvSpPr>
              <p:cNvPr id="4265" name="CuadroTexto 37">
                <a:extLst>
                  <a:ext uri="{FF2B5EF4-FFF2-40B4-BE49-F238E27FC236}">
                    <a16:creationId xmlns:a16="http://schemas.microsoft.com/office/drawing/2014/main" id="{676894EF-7767-FE71-8FE9-8E9EBDD483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71003" y="7509380"/>
                <a:ext cx="2452514" cy="261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s-MX" altLang="es-MX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Validó </a:t>
                </a:r>
              </a:p>
              <a:p>
                <a:pPr algn="ctr" eaLnBrk="1" hangingPunct="1"/>
                <a:r>
                  <a:rPr lang="es-MX" altLang="es-MX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Secretario del Ayuntamiento </a:t>
                </a:r>
              </a:p>
            </p:txBody>
          </p:sp>
        </p:grpSp>
      </p:grpSp>
      <p:cxnSp>
        <p:nvCxnSpPr>
          <p:cNvPr id="709" name="49 Conector recto">
            <a:extLst>
              <a:ext uri="{FF2B5EF4-FFF2-40B4-BE49-F238E27FC236}">
                <a16:creationId xmlns:a16="http://schemas.microsoft.com/office/drawing/2014/main" id="{6FA71423-058B-C402-DC07-3F303B717759}"/>
              </a:ext>
            </a:extLst>
          </p:cNvPr>
          <p:cNvCxnSpPr>
            <a:cxnSpLocks/>
          </p:cNvCxnSpPr>
          <p:nvPr/>
        </p:nvCxnSpPr>
        <p:spPr bwMode="auto">
          <a:xfrm>
            <a:off x="1636713" y="7437438"/>
            <a:ext cx="32332612" cy="39687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03" name="CuadroTexto 110">
            <a:extLst>
              <a:ext uri="{FF2B5EF4-FFF2-40B4-BE49-F238E27FC236}">
                <a16:creationId xmlns:a16="http://schemas.microsoft.com/office/drawing/2014/main" id="{A92AEB78-6ED8-E76C-0D09-0188C8286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276225"/>
            <a:ext cx="3312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MX" sz="3600" b="1">
                <a:latin typeface="Arial Black" panose="020B0A04020102020204" pitchFamily="34" charset="0"/>
                <a:cs typeface="Arial" panose="020B0604020202020204" pitchFamily="34" charset="0"/>
              </a:rPr>
              <a:t>ORGANIGRAMA DE LA ADMINISTRACIÓN PÚBLICA MUNICIPAL DE XONACATLÁN 2025 - 2027</a:t>
            </a:r>
            <a:endParaRPr lang="es-MX" altLang="es-MX" sz="3600" b="1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58" name="7 Rectángulo redondeado">
            <a:extLst>
              <a:ext uri="{FF2B5EF4-FFF2-40B4-BE49-F238E27FC236}">
                <a16:creationId xmlns:a16="http://schemas.microsoft.com/office/drawing/2014/main" id="{A9D29A1D-5678-C0F1-7A66-5E9EA41DE937}"/>
              </a:ext>
            </a:extLst>
          </p:cNvPr>
          <p:cNvSpPr/>
          <p:nvPr/>
        </p:nvSpPr>
        <p:spPr bwMode="auto">
          <a:xfrm>
            <a:off x="15725775" y="942975"/>
            <a:ext cx="4576763" cy="124142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997" tIns="35997" rIns="35997" bIns="35997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AYUNTAMIENTO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900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latin typeface="Arial" pitchFamily="34" charset="0"/>
                <a:cs typeface="Arial" pitchFamily="34" charset="0"/>
              </a:rPr>
              <a:t>          PRESIDENTE            SÍNDICO               REGIDORES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latin typeface="Arial" pitchFamily="34" charset="0"/>
                <a:cs typeface="Arial" pitchFamily="34" charset="0"/>
              </a:rPr>
              <a:t>             MUNICIPAL           </a:t>
            </a:r>
            <a:r>
              <a:rPr lang="es-MX" sz="1200" b="1" dirty="0" err="1">
                <a:latin typeface="Arial" pitchFamily="34" charset="0"/>
                <a:cs typeface="Arial" pitchFamily="34" charset="0"/>
              </a:rPr>
              <a:t>MUNICIPAL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latin typeface="Arial" pitchFamily="34" charset="0"/>
                <a:cs typeface="Arial" pitchFamily="34" charset="0"/>
              </a:rPr>
              <a:t>                 A00                           B00                         C00</a:t>
            </a:r>
          </a:p>
        </p:txBody>
      </p:sp>
      <p:sp>
        <p:nvSpPr>
          <p:cNvPr id="4105" name="object 45">
            <a:extLst>
              <a:ext uri="{FF2B5EF4-FFF2-40B4-BE49-F238E27FC236}">
                <a16:creationId xmlns:a16="http://schemas.microsoft.com/office/drawing/2014/main" id="{9278AE8B-E3AF-0446-6EC1-B2CC78E4CB5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106488" y="3995738"/>
            <a:ext cx="3019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9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100"/>
              </a:spcBef>
            </a:pPr>
            <a:r>
              <a:rPr lang="es-MX" altLang="es-MX" sz="1200" b="1">
                <a:latin typeface="Arial" panose="020B0604020202020204" pitchFamily="34" charset="0"/>
                <a:cs typeface="Arial" panose="020B0604020202020204" pitchFamily="34" charset="0"/>
              </a:rPr>
              <a:t>DEPENDENCIAS </a:t>
            </a:r>
          </a:p>
          <a:p>
            <a:pPr algn="ctr" eaLnBrk="1" hangingPunct="1">
              <a:lnSpc>
                <a:spcPct val="96000"/>
              </a:lnSpc>
              <a:spcBef>
                <a:spcPts val="100"/>
              </a:spcBef>
            </a:pPr>
            <a:r>
              <a:rPr lang="es-MX" altLang="es-MX" sz="1200" b="1">
                <a:latin typeface="Arial" panose="020B0604020202020204" pitchFamily="34" charset="0"/>
                <a:cs typeface="Arial" panose="020B0604020202020204" pitchFamily="34" charset="0"/>
              </a:rPr>
              <a:t>ADMINISTRATIVAS AUXILIAES</a:t>
            </a:r>
          </a:p>
          <a:p>
            <a:pPr algn="ctr" eaLnBrk="1" hangingPunct="1">
              <a:lnSpc>
                <a:spcPct val="96000"/>
              </a:lnSpc>
              <a:spcBef>
                <a:spcPts val="100"/>
              </a:spcBef>
            </a:pPr>
            <a:r>
              <a:rPr lang="es-MX" altLang="es-MX" sz="1200" b="1">
                <a:latin typeface="Arial" panose="020B0604020202020204" pitchFamily="34" charset="0"/>
                <a:cs typeface="Arial" panose="020B0604020202020204" pitchFamily="34" charset="0"/>
              </a:rPr>
              <a:t>(STAF)</a:t>
            </a:r>
          </a:p>
        </p:txBody>
      </p:sp>
      <p:cxnSp>
        <p:nvCxnSpPr>
          <p:cNvPr id="558" name="19 Conector recto">
            <a:extLst>
              <a:ext uri="{FF2B5EF4-FFF2-40B4-BE49-F238E27FC236}">
                <a16:creationId xmlns:a16="http://schemas.microsoft.com/office/drawing/2014/main" id="{7FBC70D5-B867-26F0-6485-3DCC944C06C5}"/>
              </a:ext>
            </a:extLst>
          </p:cNvPr>
          <p:cNvCxnSpPr>
            <a:cxnSpLocks/>
          </p:cNvCxnSpPr>
          <p:nvPr/>
        </p:nvCxnSpPr>
        <p:spPr>
          <a:xfrm>
            <a:off x="647700" y="2389188"/>
            <a:ext cx="33893125" cy="30162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7" name="41 Conector recto">
            <a:extLst>
              <a:ext uri="{FF2B5EF4-FFF2-40B4-BE49-F238E27FC236}">
                <a16:creationId xmlns:a16="http://schemas.microsoft.com/office/drawing/2014/main" id="{8CC2F8FA-94F1-D340-89F1-929106F723B8}"/>
              </a:ext>
            </a:extLst>
          </p:cNvPr>
          <p:cNvCxnSpPr>
            <a:cxnSpLocks/>
          </p:cNvCxnSpPr>
          <p:nvPr/>
        </p:nvCxnSpPr>
        <p:spPr bwMode="auto">
          <a:xfrm>
            <a:off x="647700" y="8731250"/>
            <a:ext cx="0" cy="1328738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5" name="14 Rectángulo redondeado">
            <a:extLst>
              <a:ext uri="{FF2B5EF4-FFF2-40B4-BE49-F238E27FC236}">
                <a16:creationId xmlns:a16="http://schemas.microsoft.com/office/drawing/2014/main" id="{E10C2153-04A9-9761-4D6B-BEF5927E526C}"/>
              </a:ext>
            </a:extLst>
          </p:cNvPr>
          <p:cNvSpPr/>
          <p:nvPr/>
        </p:nvSpPr>
        <p:spPr bwMode="auto">
          <a:xfrm>
            <a:off x="160338" y="9999663"/>
            <a:ext cx="719137" cy="50482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s-MX" sz="700" dirty="0">
                <a:latin typeface="Arial" pitchFamily="34" charset="0"/>
                <a:cs typeface="Arial" pitchFamily="34" charset="0"/>
              </a:rPr>
              <a:t>Coordinación de Control Patrimonial </a:t>
            </a:r>
          </a:p>
          <a:p>
            <a:pPr algn="ctr" eaLnBrk="1" fontAlgn="auto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s-MX" sz="700" dirty="0">
                <a:latin typeface="Arial" pitchFamily="34" charset="0"/>
                <a:cs typeface="Arial" pitchFamily="34" charset="0"/>
              </a:rPr>
              <a:t>D00-114 </a:t>
            </a:r>
          </a:p>
          <a:p>
            <a:pPr algn="ctr" eaLnBrk="1" fontAlgn="auto" hangingPunct="1">
              <a:spcBef>
                <a:spcPts val="100"/>
              </a:spcBef>
              <a:spcAft>
                <a:spcPts val="100"/>
              </a:spcAft>
              <a:defRPr/>
            </a:pPr>
            <a:endParaRPr lang="es-MX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6" name="19 Rectángulo redondeado">
            <a:extLst>
              <a:ext uri="{FF2B5EF4-FFF2-40B4-BE49-F238E27FC236}">
                <a16:creationId xmlns:a16="http://schemas.microsoft.com/office/drawing/2014/main" id="{45B2CD51-315C-090F-0242-78B074566AE0}"/>
              </a:ext>
            </a:extLst>
          </p:cNvPr>
          <p:cNvSpPr/>
          <p:nvPr/>
        </p:nvSpPr>
        <p:spPr bwMode="auto">
          <a:xfrm>
            <a:off x="952500" y="10006013"/>
            <a:ext cx="720725" cy="50482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000" tIns="18000" rIns="18000" bIns="18000"/>
          <a:lstStyle/>
          <a:p>
            <a:pPr algn="ctr" eaLnBrk="1" fontAlgn="auto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s-MX" sz="700" dirty="0">
                <a:latin typeface="Arial" pitchFamily="34" charset="0"/>
                <a:cs typeface="Arial" pitchFamily="34" charset="0"/>
              </a:rPr>
              <a:t>Coordinación del Archivo Municipal </a:t>
            </a:r>
          </a:p>
          <a:p>
            <a:pPr algn="ctr" eaLnBrk="1" fontAlgn="auto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s-MX" sz="700" dirty="0">
                <a:latin typeface="Arial" pitchFamily="34" charset="0"/>
                <a:cs typeface="Arial" pitchFamily="34" charset="0"/>
              </a:rPr>
              <a:t>D00-114 </a:t>
            </a:r>
          </a:p>
        </p:txBody>
      </p:sp>
      <p:sp>
        <p:nvSpPr>
          <p:cNvPr id="309" name="24 Rectángulo redondeado">
            <a:extLst>
              <a:ext uri="{FF2B5EF4-FFF2-40B4-BE49-F238E27FC236}">
                <a16:creationId xmlns:a16="http://schemas.microsoft.com/office/drawing/2014/main" id="{B8D088AA-186C-2159-357E-94CED80982EE}"/>
              </a:ext>
            </a:extLst>
          </p:cNvPr>
          <p:cNvSpPr/>
          <p:nvPr/>
        </p:nvSpPr>
        <p:spPr bwMode="auto">
          <a:xfrm>
            <a:off x="1423988" y="9163050"/>
            <a:ext cx="720725" cy="50482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57150">
            <a:solidFill>
              <a:srgbClr val="E818A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000" tIns="18000" rIns="18000" bIns="18000"/>
          <a:lstStyle/>
          <a:p>
            <a:pPr algn="ctr" eaLnBrk="1" fontAlgn="auto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s-MX" sz="800" dirty="0">
                <a:latin typeface="Arial" pitchFamily="34" charset="0"/>
                <a:cs typeface="Arial" pitchFamily="34" charset="0"/>
              </a:rPr>
              <a:t>Juez Cívico </a:t>
            </a:r>
          </a:p>
          <a:p>
            <a:pPr algn="ctr" eaLnBrk="1" fontAlgn="auto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s-MX" sz="800" dirty="0">
                <a:latin typeface="Arial" pitchFamily="34" charset="0"/>
                <a:cs typeface="Arial" pitchFamily="34" charset="0"/>
              </a:rPr>
              <a:t>D00-108</a:t>
            </a:r>
          </a:p>
        </p:txBody>
      </p:sp>
      <p:sp>
        <p:nvSpPr>
          <p:cNvPr id="311" name="29 Rectángulo redondeado">
            <a:extLst>
              <a:ext uri="{FF2B5EF4-FFF2-40B4-BE49-F238E27FC236}">
                <a16:creationId xmlns:a16="http://schemas.microsoft.com/office/drawing/2014/main" id="{39FA34FB-D86C-1A16-C8CC-A72FEE5FAC1B}"/>
              </a:ext>
            </a:extLst>
          </p:cNvPr>
          <p:cNvSpPr/>
          <p:nvPr/>
        </p:nvSpPr>
        <p:spPr bwMode="auto">
          <a:xfrm>
            <a:off x="2279650" y="9158288"/>
            <a:ext cx="720725" cy="557212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000" tIns="18000" rIns="18000" bIns="18000"/>
          <a:lstStyle/>
          <a:p>
            <a:pPr algn="ctr" eaLnBrk="1" fontAlgn="auto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s-MX" sz="800" dirty="0">
                <a:latin typeface="Arial" pitchFamily="34" charset="0"/>
                <a:cs typeface="Arial" pitchFamily="34" charset="0"/>
              </a:rPr>
              <a:t>Oficialía Registro Civil 01 y 02</a:t>
            </a:r>
          </a:p>
          <a:p>
            <a:pPr algn="ctr" eaLnBrk="1" fontAlgn="auto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s-MX" sz="800" dirty="0" err="1">
                <a:latin typeface="Arial" pitchFamily="34" charset="0"/>
                <a:cs typeface="Arial" pitchFamily="34" charset="0"/>
              </a:rPr>
              <a:t>D00</a:t>
            </a:r>
            <a:r>
              <a:rPr lang="es-MX" sz="800" dirty="0">
                <a:latin typeface="Arial" pitchFamily="34" charset="0"/>
                <a:cs typeface="Arial" pitchFamily="34" charset="0"/>
              </a:rPr>
              <a:t>-109 </a:t>
            </a:r>
          </a:p>
        </p:txBody>
      </p:sp>
      <p:cxnSp>
        <p:nvCxnSpPr>
          <p:cNvPr id="330" name="19 Conector recto">
            <a:extLst>
              <a:ext uri="{FF2B5EF4-FFF2-40B4-BE49-F238E27FC236}">
                <a16:creationId xmlns:a16="http://schemas.microsoft.com/office/drawing/2014/main" id="{836CED1A-CB59-3A9B-1918-1087ECDD9BA7}"/>
              </a:ext>
            </a:extLst>
          </p:cNvPr>
          <p:cNvCxnSpPr>
            <a:cxnSpLocks/>
          </p:cNvCxnSpPr>
          <p:nvPr/>
        </p:nvCxnSpPr>
        <p:spPr>
          <a:xfrm>
            <a:off x="609600" y="7353300"/>
            <a:ext cx="33893125" cy="6350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3" name="19 Conector recto">
            <a:extLst>
              <a:ext uri="{FF2B5EF4-FFF2-40B4-BE49-F238E27FC236}">
                <a16:creationId xmlns:a16="http://schemas.microsoft.com/office/drawing/2014/main" id="{498572E1-AC7F-43EF-2BDC-8FC9FB2B2B64}"/>
              </a:ext>
            </a:extLst>
          </p:cNvPr>
          <p:cNvCxnSpPr>
            <a:cxnSpLocks/>
          </p:cNvCxnSpPr>
          <p:nvPr/>
        </p:nvCxnSpPr>
        <p:spPr>
          <a:xfrm>
            <a:off x="760413" y="12517438"/>
            <a:ext cx="33851850" cy="0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8" name="19 Conector recto">
            <a:extLst>
              <a:ext uri="{FF2B5EF4-FFF2-40B4-BE49-F238E27FC236}">
                <a16:creationId xmlns:a16="http://schemas.microsoft.com/office/drawing/2014/main" id="{478966BF-9C1F-7F84-ADF2-DD3AC0DC76DE}"/>
              </a:ext>
            </a:extLst>
          </p:cNvPr>
          <p:cNvCxnSpPr>
            <a:cxnSpLocks/>
          </p:cNvCxnSpPr>
          <p:nvPr/>
        </p:nvCxnSpPr>
        <p:spPr>
          <a:xfrm>
            <a:off x="795338" y="14916150"/>
            <a:ext cx="33745487" cy="1588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2" name="9 Rectángulo redondeado">
            <a:extLst>
              <a:ext uri="{FF2B5EF4-FFF2-40B4-BE49-F238E27FC236}">
                <a16:creationId xmlns:a16="http://schemas.microsoft.com/office/drawing/2014/main" id="{20642E38-A23B-D340-D25A-8BF3F8CBB1CB}"/>
              </a:ext>
            </a:extLst>
          </p:cNvPr>
          <p:cNvSpPr/>
          <p:nvPr/>
        </p:nvSpPr>
        <p:spPr bwMode="auto">
          <a:xfrm>
            <a:off x="21899563" y="15628938"/>
            <a:ext cx="1693862" cy="684212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57150">
            <a:solidFill>
              <a:srgbClr val="E818A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defTabSz="44441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MX" sz="900" dirty="0">
              <a:latin typeface="Arial" pitchFamily="34" charset="0"/>
              <a:cs typeface="Arial" pitchFamily="34" charset="0"/>
            </a:endParaRPr>
          </a:p>
          <a:p>
            <a:pPr algn="ctr" defTabSz="44441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MX" sz="900" dirty="0">
                <a:latin typeface="Arial" pitchFamily="34" charset="0"/>
                <a:cs typeface="Arial" pitchFamily="34" charset="0"/>
              </a:rPr>
              <a:t>Sistema Municipal para el Desarrollo Integral de la Familia </a:t>
            </a:r>
          </a:p>
          <a:p>
            <a:pPr algn="ctr" defTabSz="44441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MX" sz="900" dirty="0">
                <a:latin typeface="Arial" pitchFamily="34" charset="0"/>
                <a:cs typeface="Arial" pitchFamily="34" charset="0"/>
              </a:rPr>
              <a:t>(SMDIF)</a:t>
            </a:r>
          </a:p>
        </p:txBody>
      </p:sp>
      <p:cxnSp>
        <p:nvCxnSpPr>
          <p:cNvPr id="350" name="41 Conector recto">
            <a:extLst>
              <a:ext uri="{FF2B5EF4-FFF2-40B4-BE49-F238E27FC236}">
                <a16:creationId xmlns:a16="http://schemas.microsoft.com/office/drawing/2014/main" id="{0233FBDE-C11D-8314-9860-C44D462026F4}"/>
              </a:ext>
            </a:extLst>
          </p:cNvPr>
          <p:cNvCxnSpPr/>
          <p:nvPr/>
        </p:nvCxnSpPr>
        <p:spPr bwMode="auto">
          <a:xfrm flipH="1">
            <a:off x="1636713" y="7429500"/>
            <a:ext cx="3175" cy="430213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2" name="41 Conector recto">
            <a:extLst>
              <a:ext uri="{FF2B5EF4-FFF2-40B4-BE49-F238E27FC236}">
                <a16:creationId xmlns:a16="http://schemas.microsoft.com/office/drawing/2014/main" id="{37F4B3C7-AC06-28CC-70C8-CD11F6B886F7}"/>
              </a:ext>
            </a:extLst>
          </p:cNvPr>
          <p:cNvCxnSpPr>
            <a:cxnSpLocks/>
          </p:cNvCxnSpPr>
          <p:nvPr/>
        </p:nvCxnSpPr>
        <p:spPr bwMode="auto">
          <a:xfrm>
            <a:off x="5838825" y="7451725"/>
            <a:ext cx="0" cy="3171825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4" name="41 Conector recto">
            <a:extLst>
              <a:ext uri="{FF2B5EF4-FFF2-40B4-BE49-F238E27FC236}">
                <a16:creationId xmlns:a16="http://schemas.microsoft.com/office/drawing/2014/main" id="{11080928-9B8F-3BDE-89CB-C19B9429E4F2}"/>
              </a:ext>
            </a:extLst>
          </p:cNvPr>
          <p:cNvCxnSpPr>
            <a:cxnSpLocks/>
          </p:cNvCxnSpPr>
          <p:nvPr/>
        </p:nvCxnSpPr>
        <p:spPr bwMode="auto">
          <a:xfrm>
            <a:off x="9505950" y="7466013"/>
            <a:ext cx="0" cy="1247775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5" name="41 Conector recto">
            <a:extLst>
              <a:ext uri="{FF2B5EF4-FFF2-40B4-BE49-F238E27FC236}">
                <a16:creationId xmlns:a16="http://schemas.microsoft.com/office/drawing/2014/main" id="{A1D6C744-A008-365D-8A14-BE07A7ADE9EB}"/>
              </a:ext>
            </a:extLst>
          </p:cNvPr>
          <p:cNvCxnSpPr/>
          <p:nvPr/>
        </p:nvCxnSpPr>
        <p:spPr bwMode="auto">
          <a:xfrm flipH="1">
            <a:off x="14670880" y="7475538"/>
            <a:ext cx="3175" cy="430212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6" name="41 Conector recto">
            <a:extLst>
              <a:ext uri="{FF2B5EF4-FFF2-40B4-BE49-F238E27FC236}">
                <a16:creationId xmlns:a16="http://schemas.microsoft.com/office/drawing/2014/main" id="{144EFA6C-6D17-16BB-2DAB-689E959B0791}"/>
              </a:ext>
            </a:extLst>
          </p:cNvPr>
          <p:cNvCxnSpPr>
            <a:cxnSpLocks/>
          </p:cNvCxnSpPr>
          <p:nvPr/>
        </p:nvCxnSpPr>
        <p:spPr bwMode="auto">
          <a:xfrm flipH="1">
            <a:off x="16587786" y="7451950"/>
            <a:ext cx="12700" cy="1862138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8" name="41 Conector recto">
            <a:extLst>
              <a:ext uri="{FF2B5EF4-FFF2-40B4-BE49-F238E27FC236}">
                <a16:creationId xmlns:a16="http://schemas.microsoft.com/office/drawing/2014/main" id="{FB26EA2F-D7D0-200E-12A2-E4630F9D94AA}"/>
              </a:ext>
            </a:extLst>
          </p:cNvPr>
          <p:cNvCxnSpPr/>
          <p:nvPr/>
        </p:nvCxnSpPr>
        <p:spPr bwMode="auto">
          <a:xfrm flipH="1">
            <a:off x="26768580" y="7462404"/>
            <a:ext cx="3175" cy="43021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2" name="41 Conector recto">
            <a:extLst>
              <a:ext uri="{FF2B5EF4-FFF2-40B4-BE49-F238E27FC236}">
                <a16:creationId xmlns:a16="http://schemas.microsoft.com/office/drawing/2014/main" id="{1B5613F6-E6DB-1CCA-672E-4FAECABDD296}"/>
              </a:ext>
            </a:extLst>
          </p:cNvPr>
          <p:cNvCxnSpPr/>
          <p:nvPr/>
        </p:nvCxnSpPr>
        <p:spPr bwMode="auto">
          <a:xfrm flipH="1">
            <a:off x="31172150" y="7494588"/>
            <a:ext cx="3175" cy="430212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3" name="9 Rectángulo redondeado">
            <a:extLst>
              <a:ext uri="{FF2B5EF4-FFF2-40B4-BE49-F238E27FC236}">
                <a16:creationId xmlns:a16="http://schemas.microsoft.com/office/drawing/2014/main" id="{777E69C8-25B3-8AAA-8B2F-DC2D07EF8887}"/>
              </a:ext>
            </a:extLst>
          </p:cNvPr>
          <p:cNvSpPr/>
          <p:nvPr/>
        </p:nvSpPr>
        <p:spPr bwMode="auto">
          <a:xfrm>
            <a:off x="1058863" y="7816850"/>
            <a:ext cx="1249362" cy="584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57150">
            <a:solidFill>
              <a:srgbClr val="E818A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Secretaría del Ayuntamiento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 err="1">
                <a:latin typeface="Arial" pitchFamily="34" charset="0"/>
                <a:cs typeface="Arial" pitchFamily="34" charset="0"/>
              </a:rPr>
              <a:t>D00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-110 </a:t>
            </a:r>
          </a:p>
        </p:txBody>
      </p:sp>
      <p:sp>
        <p:nvSpPr>
          <p:cNvPr id="364" name="7 Rectángulo redondeado">
            <a:extLst>
              <a:ext uri="{FF2B5EF4-FFF2-40B4-BE49-F238E27FC236}">
                <a16:creationId xmlns:a16="http://schemas.microsoft.com/office/drawing/2014/main" id="{A9B226AB-E78B-E650-6EBC-E3736EE76508}"/>
              </a:ext>
            </a:extLst>
          </p:cNvPr>
          <p:cNvSpPr/>
          <p:nvPr/>
        </p:nvSpPr>
        <p:spPr bwMode="auto">
          <a:xfrm>
            <a:off x="3592513" y="7869238"/>
            <a:ext cx="1249362" cy="58737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Dirección de Gobierno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 err="1">
                <a:latin typeface="Arial" pitchFamily="34" charset="0"/>
                <a:cs typeface="Arial" pitchFamily="34" charset="0"/>
              </a:rPr>
              <a:t>J00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-144</a:t>
            </a:r>
          </a:p>
        </p:txBody>
      </p:sp>
      <p:sp>
        <p:nvSpPr>
          <p:cNvPr id="366" name="9 Rectángulo redondeado">
            <a:extLst>
              <a:ext uri="{FF2B5EF4-FFF2-40B4-BE49-F238E27FC236}">
                <a16:creationId xmlns:a16="http://schemas.microsoft.com/office/drawing/2014/main" id="{510BB907-57D2-84B5-CAEB-1FF7781F51B6}"/>
              </a:ext>
            </a:extLst>
          </p:cNvPr>
          <p:cNvSpPr/>
          <p:nvPr/>
        </p:nvSpPr>
        <p:spPr bwMode="auto">
          <a:xfrm>
            <a:off x="5202238" y="7886700"/>
            <a:ext cx="1249362" cy="58737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57150">
            <a:solidFill>
              <a:srgbClr val="E818A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Órgano Interno de Control Municipal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 err="1">
                <a:latin typeface="Arial" pitchFamily="34" charset="0"/>
                <a:cs typeface="Arial" pitchFamily="34" charset="0"/>
              </a:rPr>
              <a:t>K00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-136</a:t>
            </a:r>
          </a:p>
        </p:txBody>
      </p:sp>
      <p:sp>
        <p:nvSpPr>
          <p:cNvPr id="369" name="9 Rectángulo redondeado">
            <a:extLst>
              <a:ext uri="{FF2B5EF4-FFF2-40B4-BE49-F238E27FC236}">
                <a16:creationId xmlns:a16="http://schemas.microsoft.com/office/drawing/2014/main" id="{FED1B46C-1496-52CF-E1E6-38497068A7C5}"/>
              </a:ext>
            </a:extLst>
          </p:cNvPr>
          <p:cNvSpPr/>
          <p:nvPr/>
        </p:nvSpPr>
        <p:spPr bwMode="auto">
          <a:xfrm>
            <a:off x="8732838" y="7761288"/>
            <a:ext cx="1249362" cy="58737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57150">
            <a:solidFill>
              <a:srgbClr val="E818A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Tesorería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Municipal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 err="1">
                <a:latin typeface="Arial" pitchFamily="34" charset="0"/>
                <a:cs typeface="Arial" pitchFamily="34" charset="0"/>
              </a:rPr>
              <a:t>L00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-115 </a:t>
            </a:r>
          </a:p>
        </p:txBody>
      </p:sp>
      <p:sp>
        <p:nvSpPr>
          <p:cNvPr id="371" name="7 Rectángulo redondeado">
            <a:extLst>
              <a:ext uri="{FF2B5EF4-FFF2-40B4-BE49-F238E27FC236}">
                <a16:creationId xmlns:a16="http://schemas.microsoft.com/office/drawing/2014/main" id="{ECC8C105-8573-8251-C1A1-B909343ADC7D}"/>
              </a:ext>
            </a:extLst>
          </p:cNvPr>
          <p:cNvSpPr/>
          <p:nvPr/>
        </p:nvSpPr>
        <p:spPr bwMode="auto">
          <a:xfrm>
            <a:off x="14033221" y="7758621"/>
            <a:ext cx="1249362" cy="585788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50" dirty="0">
                <a:latin typeface="Arial" pitchFamily="34" charset="0"/>
                <a:cs typeface="Arial" pitchFamily="34" charset="0"/>
              </a:rPr>
              <a:t>Comisaría Municipal de Orden y Protección Ciudadana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50" dirty="0" err="1">
                <a:latin typeface="Arial" pitchFamily="34" charset="0"/>
                <a:cs typeface="Arial" pitchFamily="34" charset="0"/>
              </a:rPr>
              <a:t>Q00</a:t>
            </a:r>
            <a:r>
              <a:rPr lang="es-MX" sz="950" dirty="0">
                <a:latin typeface="Arial" pitchFamily="34" charset="0"/>
                <a:cs typeface="Arial" pitchFamily="34" charset="0"/>
              </a:rPr>
              <a:t>-104</a:t>
            </a:r>
          </a:p>
        </p:txBody>
      </p:sp>
      <p:sp>
        <p:nvSpPr>
          <p:cNvPr id="372" name="9 Rectángulo redondeado">
            <a:extLst>
              <a:ext uri="{FF2B5EF4-FFF2-40B4-BE49-F238E27FC236}">
                <a16:creationId xmlns:a16="http://schemas.microsoft.com/office/drawing/2014/main" id="{7AE7CE63-44E9-43AB-8935-1FCA366AD8B9}"/>
              </a:ext>
            </a:extLst>
          </p:cNvPr>
          <p:cNvSpPr/>
          <p:nvPr/>
        </p:nvSpPr>
        <p:spPr bwMode="auto">
          <a:xfrm>
            <a:off x="15842306" y="7777237"/>
            <a:ext cx="1428750" cy="585787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57150">
            <a:solidFill>
              <a:srgbClr val="E818A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Dirección de Desarrollo Social y Humano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I01-139</a:t>
            </a:r>
          </a:p>
        </p:txBody>
      </p:sp>
      <p:sp>
        <p:nvSpPr>
          <p:cNvPr id="4129" name="object 45">
            <a:extLst>
              <a:ext uri="{FF2B5EF4-FFF2-40B4-BE49-F238E27FC236}">
                <a16:creationId xmlns:a16="http://schemas.microsoft.com/office/drawing/2014/main" id="{29F208F5-0D1B-FCEA-211D-3289CD316CE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075532" y="1215232"/>
            <a:ext cx="302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9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ts val="100"/>
              </a:spcBef>
            </a:pPr>
            <a:r>
              <a:rPr lang="es-MX" altLang="es-MX" sz="1200" b="1">
                <a:latin typeface="Arial" panose="020B0604020202020204" pitchFamily="34" charset="0"/>
                <a:cs typeface="Arial" panose="020B0604020202020204" pitchFamily="34" charset="0"/>
              </a:rPr>
              <a:t>AYUNTAMIENTO</a:t>
            </a:r>
          </a:p>
        </p:txBody>
      </p:sp>
      <p:sp>
        <p:nvSpPr>
          <p:cNvPr id="387" name="7 Rectángulo redondeado">
            <a:extLst>
              <a:ext uri="{FF2B5EF4-FFF2-40B4-BE49-F238E27FC236}">
                <a16:creationId xmlns:a16="http://schemas.microsoft.com/office/drawing/2014/main" id="{D8A39834-F969-63EA-CDB1-460A93EFB680}"/>
              </a:ext>
            </a:extLst>
          </p:cNvPr>
          <p:cNvSpPr/>
          <p:nvPr/>
        </p:nvSpPr>
        <p:spPr bwMode="auto">
          <a:xfrm>
            <a:off x="18183225" y="12954000"/>
            <a:ext cx="1198563" cy="684213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57150">
            <a:solidFill>
              <a:srgbClr val="E818A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defTabSz="44441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MX" sz="900" dirty="0">
                <a:latin typeface="Arial" pitchFamily="34" charset="0"/>
                <a:cs typeface="Arial" pitchFamily="34" charset="0"/>
              </a:rPr>
              <a:t>Defensoría Municipal de Derechos Humanos  </a:t>
            </a:r>
          </a:p>
          <a:p>
            <a:pPr algn="ctr" defTabSz="44441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MX" sz="900" dirty="0">
                <a:latin typeface="Arial" pitchFamily="34" charset="0"/>
                <a:cs typeface="Arial" pitchFamily="34" charset="0"/>
              </a:rPr>
              <a:t>A02 - 102</a:t>
            </a:r>
          </a:p>
        </p:txBody>
      </p:sp>
      <p:pic>
        <p:nvPicPr>
          <p:cNvPr id="4131" name="Picture 2">
            <a:extLst>
              <a:ext uri="{FF2B5EF4-FFF2-40B4-BE49-F238E27FC236}">
                <a16:creationId xmlns:a16="http://schemas.microsoft.com/office/drawing/2014/main" id="{8EDF69CD-1C71-E1B9-63CA-53A940604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17021175"/>
            <a:ext cx="85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4">
            <a:extLst>
              <a:ext uri="{FF2B5EF4-FFF2-40B4-BE49-F238E27FC236}">
                <a16:creationId xmlns:a16="http://schemas.microsoft.com/office/drawing/2014/main" id="{E7CC44A7-8A9A-004D-245A-7B1815B69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88" y="17008475"/>
            <a:ext cx="849312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6">
            <a:extLst>
              <a:ext uri="{FF2B5EF4-FFF2-40B4-BE49-F238E27FC236}">
                <a16:creationId xmlns:a16="http://schemas.microsoft.com/office/drawing/2014/main" id="{7FC67246-95E1-BB29-ADEE-E39E63F3D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17019588"/>
            <a:ext cx="8509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8">
            <a:extLst>
              <a:ext uri="{FF2B5EF4-FFF2-40B4-BE49-F238E27FC236}">
                <a16:creationId xmlns:a16="http://schemas.microsoft.com/office/drawing/2014/main" id="{64AC82C4-DD9D-1497-1D95-C830586BE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7019588"/>
            <a:ext cx="84931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10">
            <a:extLst>
              <a:ext uri="{FF2B5EF4-FFF2-40B4-BE49-F238E27FC236}">
                <a16:creationId xmlns:a16="http://schemas.microsoft.com/office/drawing/2014/main" id="{2E3223AC-0034-E74F-CD32-907407CB9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9513" y="17008475"/>
            <a:ext cx="8413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12">
            <a:extLst>
              <a:ext uri="{FF2B5EF4-FFF2-40B4-BE49-F238E27FC236}">
                <a16:creationId xmlns:a16="http://schemas.microsoft.com/office/drawing/2014/main" id="{35F59137-5EF1-0132-8DEB-6649F1849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350" y="17019588"/>
            <a:ext cx="8397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14">
            <a:extLst>
              <a:ext uri="{FF2B5EF4-FFF2-40B4-BE49-F238E27FC236}">
                <a16:creationId xmlns:a16="http://schemas.microsoft.com/office/drawing/2014/main" id="{75686121-C2FF-BB7A-385B-352574322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900" y="17016413"/>
            <a:ext cx="8445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16">
            <a:extLst>
              <a:ext uri="{FF2B5EF4-FFF2-40B4-BE49-F238E27FC236}">
                <a16:creationId xmlns:a16="http://schemas.microsoft.com/office/drawing/2014/main" id="{FBFC276D-53C8-16DA-C5AF-D59C82186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675" y="17022763"/>
            <a:ext cx="8588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18">
            <a:extLst>
              <a:ext uri="{FF2B5EF4-FFF2-40B4-BE49-F238E27FC236}">
                <a16:creationId xmlns:a16="http://schemas.microsoft.com/office/drawing/2014/main" id="{A3372456-8FD6-3E8F-9BF5-78C6D8791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975" y="17018000"/>
            <a:ext cx="8366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0" name="Picture 20">
            <a:extLst>
              <a:ext uri="{FF2B5EF4-FFF2-40B4-BE49-F238E27FC236}">
                <a16:creationId xmlns:a16="http://schemas.microsoft.com/office/drawing/2014/main" id="{98A5F8D1-4807-8577-9B9B-4136A4705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463" y="17022763"/>
            <a:ext cx="85883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1" name="Picture 22">
            <a:extLst>
              <a:ext uri="{FF2B5EF4-FFF2-40B4-BE49-F238E27FC236}">
                <a16:creationId xmlns:a16="http://schemas.microsoft.com/office/drawing/2014/main" id="{DFCC419F-88CF-8FBA-D778-B3D55D2DD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75" y="17019588"/>
            <a:ext cx="8540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2" name="Picture 24">
            <a:extLst>
              <a:ext uri="{FF2B5EF4-FFF2-40B4-BE49-F238E27FC236}">
                <a16:creationId xmlns:a16="http://schemas.microsoft.com/office/drawing/2014/main" id="{D594DC48-DFC8-5EB0-AA84-6EA26EE55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288" y="17019588"/>
            <a:ext cx="8540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3" name="Picture 26">
            <a:extLst>
              <a:ext uri="{FF2B5EF4-FFF2-40B4-BE49-F238E27FC236}">
                <a16:creationId xmlns:a16="http://schemas.microsoft.com/office/drawing/2014/main" id="{5862F0BC-0110-AC82-5AC2-7F960A1E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9175" y="17019588"/>
            <a:ext cx="835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4" name="Picture 28">
            <a:extLst>
              <a:ext uri="{FF2B5EF4-FFF2-40B4-BE49-F238E27FC236}">
                <a16:creationId xmlns:a16="http://schemas.microsoft.com/office/drawing/2014/main" id="{266E60E1-EB21-F052-F346-3EE4BFF52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775" y="17008475"/>
            <a:ext cx="8397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5" name="Picture 30">
            <a:extLst>
              <a:ext uri="{FF2B5EF4-FFF2-40B4-BE49-F238E27FC236}">
                <a16:creationId xmlns:a16="http://schemas.microsoft.com/office/drawing/2014/main" id="{FA3D7EA1-8FBC-5FF3-8D9B-80518868C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088" y="17021175"/>
            <a:ext cx="85883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6" name="Picture 32">
            <a:extLst>
              <a:ext uri="{FF2B5EF4-FFF2-40B4-BE49-F238E27FC236}">
                <a16:creationId xmlns:a16="http://schemas.microsoft.com/office/drawing/2014/main" id="{E52B0930-CFB8-2BE6-D619-4E0B43DB3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0" y="17025938"/>
            <a:ext cx="8524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7" name="Picture 34">
            <a:extLst>
              <a:ext uri="{FF2B5EF4-FFF2-40B4-BE49-F238E27FC236}">
                <a16:creationId xmlns:a16="http://schemas.microsoft.com/office/drawing/2014/main" id="{C05023DA-37F8-5A5F-66D7-7CE60E130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038" y="17024350"/>
            <a:ext cx="8524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" name="29 Rectángulo redondeado">
            <a:extLst>
              <a:ext uri="{FF2B5EF4-FFF2-40B4-BE49-F238E27FC236}">
                <a16:creationId xmlns:a16="http://schemas.microsoft.com/office/drawing/2014/main" id="{10F476F6-8B85-1098-1667-142FCEAA0FCF}"/>
              </a:ext>
            </a:extLst>
          </p:cNvPr>
          <p:cNvSpPr/>
          <p:nvPr/>
        </p:nvSpPr>
        <p:spPr bwMode="auto">
          <a:xfrm>
            <a:off x="2924175" y="10006013"/>
            <a:ext cx="719138" cy="503237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000" tIns="18000" rIns="18000" bIns="18000"/>
          <a:lstStyle/>
          <a:p>
            <a:pPr algn="ctr" eaLnBrk="1" fontAlgn="auto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s-MX" sz="800" dirty="0">
                <a:latin typeface="Arial" pitchFamily="34" charset="0"/>
                <a:cs typeface="Arial" pitchFamily="34" charset="0"/>
              </a:rPr>
              <a:t>Cronista Municipal </a:t>
            </a:r>
          </a:p>
          <a:p>
            <a:pPr algn="ctr" eaLnBrk="1" fontAlgn="auto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s-MX" sz="800" dirty="0">
                <a:latin typeface="Arial" pitchFamily="34" charset="0"/>
                <a:cs typeface="Arial" pitchFamily="34" charset="0"/>
              </a:rPr>
              <a:t>D00-113 </a:t>
            </a:r>
          </a:p>
        </p:txBody>
      </p:sp>
      <p:sp>
        <p:nvSpPr>
          <p:cNvPr id="217" name="29 Rectángulo redondeado">
            <a:extLst>
              <a:ext uri="{FF2B5EF4-FFF2-40B4-BE49-F238E27FC236}">
                <a16:creationId xmlns:a16="http://schemas.microsoft.com/office/drawing/2014/main" id="{D6BD6DFB-5A45-C3B5-AC97-BA196146BFB0}"/>
              </a:ext>
            </a:extLst>
          </p:cNvPr>
          <p:cNvSpPr/>
          <p:nvPr/>
        </p:nvSpPr>
        <p:spPr bwMode="auto">
          <a:xfrm>
            <a:off x="18657888" y="4235450"/>
            <a:ext cx="1001712" cy="50482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57150">
            <a:solidFill>
              <a:srgbClr val="E818A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00" dirty="0">
                <a:latin typeface="Arial" pitchFamily="34" charset="0"/>
                <a:cs typeface="Arial" pitchFamily="34" charset="0"/>
              </a:rPr>
              <a:t>Autoridad de Simplificación y Digitalización Municipal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00" dirty="0">
                <a:latin typeface="Arial" pitchFamily="34" charset="0"/>
                <a:cs typeface="Arial" pitchFamily="34" charset="0"/>
              </a:rPr>
              <a:t>E02-137</a:t>
            </a:r>
          </a:p>
        </p:txBody>
      </p:sp>
      <p:sp>
        <p:nvSpPr>
          <p:cNvPr id="218" name="39 Rectángulo redondeado">
            <a:extLst>
              <a:ext uri="{FF2B5EF4-FFF2-40B4-BE49-F238E27FC236}">
                <a16:creationId xmlns:a16="http://schemas.microsoft.com/office/drawing/2014/main" id="{9F0B603B-0B2A-1CB6-05CE-FC18A9E34E80}"/>
              </a:ext>
            </a:extLst>
          </p:cNvPr>
          <p:cNvSpPr/>
          <p:nvPr/>
        </p:nvSpPr>
        <p:spPr bwMode="auto">
          <a:xfrm>
            <a:off x="16416338" y="6194425"/>
            <a:ext cx="1050925" cy="50482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00" dirty="0">
                <a:latin typeface="Arial" pitchFamily="34" charset="0"/>
                <a:cs typeface="Arial" pitchFamily="34" charset="0"/>
              </a:rPr>
              <a:t>Coordinación de Comunicación Social, Eventos y Logística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00" dirty="0" err="1">
                <a:latin typeface="Arial" pitchFamily="34" charset="0"/>
                <a:cs typeface="Arial" pitchFamily="34" charset="0"/>
              </a:rPr>
              <a:t>A01</a:t>
            </a:r>
            <a:r>
              <a:rPr lang="es-MX" sz="700" dirty="0">
                <a:latin typeface="Arial" pitchFamily="34" charset="0"/>
                <a:cs typeface="Arial" pitchFamily="34" charset="0"/>
              </a:rPr>
              <a:t>-103</a:t>
            </a:r>
          </a:p>
        </p:txBody>
      </p:sp>
      <p:sp>
        <p:nvSpPr>
          <p:cNvPr id="219" name="24 Rectángulo redondeado">
            <a:extLst>
              <a:ext uri="{FF2B5EF4-FFF2-40B4-BE49-F238E27FC236}">
                <a16:creationId xmlns:a16="http://schemas.microsoft.com/office/drawing/2014/main" id="{AF823C73-E152-132F-D7E9-439F7CCEB7E2}"/>
              </a:ext>
            </a:extLst>
          </p:cNvPr>
          <p:cNvSpPr/>
          <p:nvPr/>
        </p:nvSpPr>
        <p:spPr bwMode="auto">
          <a:xfrm>
            <a:off x="16416338" y="4229100"/>
            <a:ext cx="1050925" cy="503238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Arial" pitchFamily="34" charset="0"/>
                <a:cs typeface="Arial" pitchFamily="34" charset="0"/>
              </a:rPr>
              <a:t>Unidad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Arial" pitchFamily="34" charset="0"/>
                <a:cs typeface="Arial" pitchFamily="34" charset="0"/>
              </a:rPr>
              <a:t>Jurídica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 err="1">
                <a:latin typeface="Arial" pitchFamily="34" charset="0"/>
                <a:cs typeface="Arial" pitchFamily="34" charset="0"/>
              </a:rPr>
              <a:t>M00</a:t>
            </a:r>
            <a:r>
              <a:rPr lang="es-MX" sz="800" dirty="0">
                <a:latin typeface="Arial" pitchFamily="34" charset="0"/>
                <a:cs typeface="Arial" pitchFamily="34" charset="0"/>
              </a:rPr>
              <a:t>-155 </a:t>
            </a:r>
          </a:p>
        </p:txBody>
      </p:sp>
      <p:sp>
        <p:nvSpPr>
          <p:cNvPr id="220" name="24 Rectángulo redondeado">
            <a:extLst>
              <a:ext uri="{FF2B5EF4-FFF2-40B4-BE49-F238E27FC236}">
                <a16:creationId xmlns:a16="http://schemas.microsoft.com/office/drawing/2014/main" id="{08AF738F-86D7-6F6F-45C2-7AC40A3474CA}"/>
              </a:ext>
            </a:extLst>
          </p:cNvPr>
          <p:cNvSpPr/>
          <p:nvPr/>
        </p:nvSpPr>
        <p:spPr bwMode="auto">
          <a:xfrm>
            <a:off x="18626138" y="3579813"/>
            <a:ext cx="1049337" cy="503237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Arial" pitchFamily="34" charset="0"/>
                <a:cs typeface="Arial" pitchFamily="34" charset="0"/>
              </a:rPr>
              <a:t>Gobierno de  Resultados e Innovación S00-163</a:t>
            </a:r>
          </a:p>
        </p:txBody>
      </p:sp>
      <p:sp>
        <p:nvSpPr>
          <p:cNvPr id="221" name="29 Rectángulo redondeado">
            <a:extLst>
              <a:ext uri="{FF2B5EF4-FFF2-40B4-BE49-F238E27FC236}">
                <a16:creationId xmlns:a16="http://schemas.microsoft.com/office/drawing/2014/main" id="{4B800B5B-12D2-6E45-968A-8551C155385A}"/>
              </a:ext>
            </a:extLst>
          </p:cNvPr>
          <p:cNvSpPr/>
          <p:nvPr/>
        </p:nvSpPr>
        <p:spPr bwMode="auto">
          <a:xfrm>
            <a:off x="18699163" y="5567363"/>
            <a:ext cx="1000125" cy="504825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 w="57150">
            <a:solidFill>
              <a:srgbClr val="E818A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00" dirty="0">
                <a:latin typeface="Arial" pitchFamily="34" charset="0"/>
                <a:cs typeface="Arial" pitchFamily="34" charset="0"/>
              </a:rPr>
              <a:t>Coordinación Municipal de Protección Civil y Bomberos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00" dirty="0" err="1">
                <a:latin typeface="Arial" pitchFamily="34" charset="0"/>
                <a:cs typeface="Arial" pitchFamily="34" charset="0"/>
              </a:rPr>
              <a:t>T00</a:t>
            </a:r>
            <a:r>
              <a:rPr lang="es-MX" sz="700" dirty="0">
                <a:latin typeface="Arial" pitchFamily="34" charset="0"/>
                <a:cs typeface="Arial" pitchFamily="34" charset="0"/>
              </a:rPr>
              <a:t>-105/106</a:t>
            </a:r>
          </a:p>
        </p:txBody>
      </p:sp>
      <p:sp>
        <p:nvSpPr>
          <p:cNvPr id="222" name="24 Rectángulo redondeado">
            <a:extLst>
              <a:ext uri="{FF2B5EF4-FFF2-40B4-BE49-F238E27FC236}">
                <a16:creationId xmlns:a16="http://schemas.microsoft.com/office/drawing/2014/main" id="{7922D7C9-5A02-D362-323E-6847DE4D756A}"/>
              </a:ext>
            </a:extLst>
          </p:cNvPr>
          <p:cNvSpPr/>
          <p:nvPr/>
        </p:nvSpPr>
        <p:spPr bwMode="auto">
          <a:xfrm>
            <a:off x="20366038" y="4238625"/>
            <a:ext cx="1000125" cy="503238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00" dirty="0">
                <a:latin typeface="Arial" pitchFamily="34" charset="0"/>
                <a:cs typeface="Arial" pitchFamily="34" charset="0"/>
              </a:rPr>
              <a:t>Unidad de Gobierno Digital, Abierto e Informática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00" dirty="0" err="1">
                <a:latin typeface="Arial" pitchFamily="34" charset="0"/>
                <a:cs typeface="Arial" pitchFamily="34" charset="0"/>
              </a:rPr>
              <a:t>E02</a:t>
            </a:r>
            <a:r>
              <a:rPr lang="es-MX" sz="700" dirty="0">
                <a:latin typeface="Arial" pitchFamily="34" charset="0"/>
                <a:cs typeface="Arial" pitchFamily="34" charset="0"/>
              </a:rPr>
              <a:t>-137 </a:t>
            </a:r>
          </a:p>
        </p:txBody>
      </p:sp>
      <p:sp>
        <p:nvSpPr>
          <p:cNvPr id="223" name="24 Rectángulo redondeado">
            <a:extLst>
              <a:ext uri="{FF2B5EF4-FFF2-40B4-BE49-F238E27FC236}">
                <a16:creationId xmlns:a16="http://schemas.microsoft.com/office/drawing/2014/main" id="{99A0EC0E-59FA-BD6F-52B1-F0C2E9B1A40E}"/>
              </a:ext>
            </a:extLst>
          </p:cNvPr>
          <p:cNvSpPr/>
          <p:nvPr/>
        </p:nvSpPr>
        <p:spPr bwMode="auto">
          <a:xfrm>
            <a:off x="18699163" y="4902200"/>
            <a:ext cx="1000125" cy="503238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57150">
            <a:solidFill>
              <a:srgbClr val="E818A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Arial" pitchFamily="34" charset="0"/>
                <a:cs typeface="Arial" pitchFamily="34" charset="0"/>
              </a:rPr>
              <a:t>Unidad de Transparencia A00-122</a:t>
            </a:r>
          </a:p>
        </p:txBody>
      </p:sp>
      <p:cxnSp>
        <p:nvCxnSpPr>
          <p:cNvPr id="230" name="Conector recto 229">
            <a:extLst>
              <a:ext uri="{FF2B5EF4-FFF2-40B4-BE49-F238E27FC236}">
                <a16:creationId xmlns:a16="http://schemas.microsoft.com/office/drawing/2014/main" id="{DD0C6A33-B05D-BD30-4B79-5B3E3DA8D942}"/>
              </a:ext>
            </a:extLst>
          </p:cNvPr>
          <p:cNvCxnSpPr>
            <a:cxnSpLocks/>
          </p:cNvCxnSpPr>
          <p:nvPr/>
        </p:nvCxnSpPr>
        <p:spPr>
          <a:xfrm>
            <a:off x="7607300" y="8721725"/>
            <a:ext cx="0" cy="10604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ector recto 231">
            <a:extLst>
              <a:ext uri="{FF2B5EF4-FFF2-40B4-BE49-F238E27FC236}">
                <a16:creationId xmlns:a16="http://schemas.microsoft.com/office/drawing/2014/main" id="{EB5A8DB0-ECC0-E61C-DB06-19E925195E59}"/>
              </a:ext>
            </a:extLst>
          </p:cNvPr>
          <p:cNvCxnSpPr>
            <a:cxnSpLocks/>
          </p:cNvCxnSpPr>
          <p:nvPr/>
        </p:nvCxnSpPr>
        <p:spPr>
          <a:xfrm>
            <a:off x="8310563" y="8724900"/>
            <a:ext cx="0" cy="5270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ector recto 232">
            <a:extLst>
              <a:ext uri="{FF2B5EF4-FFF2-40B4-BE49-F238E27FC236}">
                <a16:creationId xmlns:a16="http://schemas.microsoft.com/office/drawing/2014/main" id="{725C2C1E-23C2-1C3F-8601-C930FC59D8BB}"/>
              </a:ext>
            </a:extLst>
          </p:cNvPr>
          <p:cNvCxnSpPr>
            <a:cxnSpLocks/>
          </p:cNvCxnSpPr>
          <p:nvPr/>
        </p:nvCxnSpPr>
        <p:spPr>
          <a:xfrm>
            <a:off x="9505950" y="8656638"/>
            <a:ext cx="0" cy="20081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78 Rectángulo redondeado">
            <a:extLst>
              <a:ext uri="{FF2B5EF4-FFF2-40B4-BE49-F238E27FC236}">
                <a16:creationId xmlns:a16="http://schemas.microsoft.com/office/drawing/2014/main" id="{63651072-2133-9BD9-9C78-4D62B52C5579}"/>
              </a:ext>
            </a:extLst>
          </p:cNvPr>
          <p:cNvSpPr/>
          <p:nvPr/>
        </p:nvSpPr>
        <p:spPr bwMode="auto">
          <a:xfrm>
            <a:off x="7227888" y="9701213"/>
            <a:ext cx="720725" cy="503237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2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Área de  Fiscalización</a:t>
            </a:r>
          </a:p>
          <a:p>
            <a:pPr algn="ctr" eaLnBrk="1" fontAlgn="auto" hangingPunct="1">
              <a:spcBef>
                <a:spcPts val="2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L00-116 </a:t>
            </a:r>
          </a:p>
        </p:txBody>
      </p:sp>
      <p:sp>
        <p:nvSpPr>
          <p:cNvPr id="244" name="78 Rectángulo redondeado">
            <a:extLst>
              <a:ext uri="{FF2B5EF4-FFF2-40B4-BE49-F238E27FC236}">
                <a16:creationId xmlns:a16="http://schemas.microsoft.com/office/drawing/2014/main" id="{99F36A42-1593-E518-DD65-36B9B45B25EF}"/>
              </a:ext>
            </a:extLst>
          </p:cNvPr>
          <p:cNvSpPr/>
          <p:nvPr/>
        </p:nvSpPr>
        <p:spPr bwMode="auto">
          <a:xfrm>
            <a:off x="7945438" y="9180513"/>
            <a:ext cx="720725" cy="50482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57150">
            <a:solidFill>
              <a:srgbClr val="E818A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2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***Subdirección de Catastro Municipal </a:t>
            </a:r>
          </a:p>
          <a:p>
            <a:pPr algn="ctr" eaLnBrk="1" fontAlgn="auto" hangingPunct="1">
              <a:spcBef>
                <a:spcPts val="2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L00-118 </a:t>
            </a:r>
          </a:p>
        </p:txBody>
      </p:sp>
      <p:sp>
        <p:nvSpPr>
          <p:cNvPr id="262" name="24 Rectángulo redondeado">
            <a:extLst>
              <a:ext uri="{FF2B5EF4-FFF2-40B4-BE49-F238E27FC236}">
                <a16:creationId xmlns:a16="http://schemas.microsoft.com/office/drawing/2014/main" id="{7EA931D7-B747-22DD-A52D-FBFB749E5C7D}"/>
              </a:ext>
            </a:extLst>
          </p:cNvPr>
          <p:cNvSpPr/>
          <p:nvPr/>
        </p:nvSpPr>
        <p:spPr bwMode="auto">
          <a:xfrm>
            <a:off x="30629224" y="7801768"/>
            <a:ext cx="1249362" cy="58737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57150">
            <a:solidFill>
              <a:srgbClr val="E818A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 General 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de Servicios Públicos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H00 - 125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6" name="41 Conector recto">
            <a:extLst>
              <a:ext uri="{FF2B5EF4-FFF2-40B4-BE49-F238E27FC236}">
                <a16:creationId xmlns:a16="http://schemas.microsoft.com/office/drawing/2014/main" id="{D4ACF560-C959-3C12-6800-F08D59D19868}"/>
              </a:ext>
            </a:extLst>
          </p:cNvPr>
          <p:cNvCxnSpPr>
            <a:cxnSpLocks/>
          </p:cNvCxnSpPr>
          <p:nvPr/>
        </p:nvCxnSpPr>
        <p:spPr bwMode="auto">
          <a:xfrm>
            <a:off x="29024263" y="8731250"/>
            <a:ext cx="0" cy="22955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8" name="19 Rectángulo redondeado">
            <a:extLst>
              <a:ext uri="{FF2B5EF4-FFF2-40B4-BE49-F238E27FC236}">
                <a16:creationId xmlns:a16="http://schemas.microsoft.com/office/drawing/2014/main" id="{4AD19F2A-3A4B-1818-66C3-BB77718140CD}"/>
              </a:ext>
            </a:extLst>
          </p:cNvPr>
          <p:cNvSpPr/>
          <p:nvPr/>
        </p:nvSpPr>
        <p:spPr bwMode="auto">
          <a:xfrm>
            <a:off x="28635852" y="9065419"/>
            <a:ext cx="795358" cy="503237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57150">
            <a:solidFill>
              <a:srgbClr val="E818A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Dirección de Desarrollo Urbano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F00-123</a:t>
            </a:r>
          </a:p>
        </p:txBody>
      </p:sp>
      <p:sp>
        <p:nvSpPr>
          <p:cNvPr id="281" name="46 Rectángulo redondeado">
            <a:extLst>
              <a:ext uri="{FF2B5EF4-FFF2-40B4-BE49-F238E27FC236}">
                <a16:creationId xmlns:a16="http://schemas.microsoft.com/office/drawing/2014/main" id="{B1310500-0EAF-F728-5B25-6B1BFADA2DB3}"/>
              </a:ext>
            </a:extLst>
          </p:cNvPr>
          <p:cNvSpPr/>
          <p:nvPr/>
        </p:nvSpPr>
        <p:spPr bwMode="auto">
          <a:xfrm>
            <a:off x="16229226" y="9311661"/>
            <a:ext cx="720725" cy="503237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Coordinación de  Atención a la Juventud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I01 - 143</a:t>
            </a:r>
          </a:p>
        </p:txBody>
      </p:sp>
      <p:sp>
        <p:nvSpPr>
          <p:cNvPr id="283" name="46 Rectángulo redondeado">
            <a:extLst>
              <a:ext uri="{FF2B5EF4-FFF2-40B4-BE49-F238E27FC236}">
                <a16:creationId xmlns:a16="http://schemas.microsoft.com/office/drawing/2014/main" id="{68CDD8C5-CF6F-57D0-8C2F-55211BD0E2B6}"/>
              </a:ext>
            </a:extLst>
          </p:cNvPr>
          <p:cNvSpPr/>
          <p:nvPr/>
        </p:nvSpPr>
        <p:spPr bwMode="auto">
          <a:xfrm>
            <a:off x="20891627" y="7800749"/>
            <a:ext cx="1247775" cy="58737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57150">
            <a:solidFill>
              <a:srgbClr val="E818A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Dirección de la Mujer y Grupos Vulnerables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V00 -152</a:t>
            </a:r>
          </a:p>
        </p:txBody>
      </p:sp>
      <p:sp>
        <p:nvSpPr>
          <p:cNvPr id="299" name="14 Rectángulo redondeado">
            <a:extLst>
              <a:ext uri="{FF2B5EF4-FFF2-40B4-BE49-F238E27FC236}">
                <a16:creationId xmlns:a16="http://schemas.microsoft.com/office/drawing/2014/main" id="{81695FC5-5838-249A-108D-8908BBEA957B}"/>
              </a:ext>
            </a:extLst>
          </p:cNvPr>
          <p:cNvSpPr/>
          <p:nvPr/>
        </p:nvSpPr>
        <p:spPr bwMode="auto">
          <a:xfrm>
            <a:off x="25882590" y="9704446"/>
            <a:ext cx="719137" cy="50482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Coordinación de Fomento y Vinculación al Empleo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 err="1">
                <a:latin typeface="Arial" pitchFamily="34" charset="0"/>
                <a:cs typeface="Arial" pitchFamily="34" charset="0"/>
              </a:rPr>
              <a:t>N00</a:t>
            </a:r>
            <a:r>
              <a:rPr lang="es-MX" sz="650" dirty="0">
                <a:latin typeface="Arial" pitchFamily="34" charset="0"/>
                <a:cs typeface="Arial" pitchFamily="34" charset="0"/>
              </a:rPr>
              <a:t>-140</a:t>
            </a:r>
          </a:p>
        </p:txBody>
      </p:sp>
      <p:cxnSp>
        <p:nvCxnSpPr>
          <p:cNvPr id="313" name="41 Conector recto">
            <a:extLst>
              <a:ext uri="{FF2B5EF4-FFF2-40B4-BE49-F238E27FC236}">
                <a16:creationId xmlns:a16="http://schemas.microsoft.com/office/drawing/2014/main" id="{B2EAC53D-623C-8B9F-4737-D54AC04C9F03}"/>
              </a:ext>
            </a:extLst>
          </p:cNvPr>
          <p:cNvCxnSpPr>
            <a:cxnSpLocks/>
          </p:cNvCxnSpPr>
          <p:nvPr/>
        </p:nvCxnSpPr>
        <p:spPr bwMode="auto">
          <a:xfrm>
            <a:off x="26769170" y="8055652"/>
            <a:ext cx="5558" cy="140890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6" name="7 Rectángulo redondeado">
            <a:extLst>
              <a:ext uri="{FF2B5EF4-FFF2-40B4-BE49-F238E27FC236}">
                <a16:creationId xmlns:a16="http://schemas.microsoft.com/office/drawing/2014/main" id="{420F173C-41D4-6887-5049-A3C8FEC46CA1}"/>
              </a:ext>
            </a:extLst>
          </p:cNvPr>
          <p:cNvSpPr/>
          <p:nvPr/>
        </p:nvSpPr>
        <p:spPr bwMode="auto">
          <a:xfrm>
            <a:off x="26136599" y="7805737"/>
            <a:ext cx="1249363" cy="58737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57150">
            <a:solidFill>
              <a:srgbClr val="E818A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latin typeface="Arial" pitchFamily="34" charset="0"/>
                <a:cs typeface="Arial" pitchFamily="34" charset="0"/>
              </a:rPr>
              <a:t>Dirección de Desarrollo Económico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latin typeface="Arial" pitchFamily="34" charset="0"/>
                <a:cs typeface="Arial" pitchFamily="34" charset="0"/>
              </a:rPr>
              <a:t>N00 -131 </a:t>
            </a:r>
          </a:p>
        </p:txBody>
      </p:sp>
      <p:cxnSp>
        <p:nvCxnSpPr>
          <p:cNvPr id="322" name="3 Conector recto">
            <a:extLst>
              <a:ext uri="{FF2B5EF4-FFF2-40B4-BE49-F238E27FC236}">
                <a16:creationId xmlns:a16="http://schemas.microsoft.com/office/drawing/2014/main" id="{A328B45C-A0C7-94B9-4FF8-9899F1D79CBC}"/>
              </a:ext>
            </a:extLst>
          </p:cNvPr>
          <p:cNvCxnSpPr>
            <a:cxnSpLocks/>
          </p:cNvCxnSpPr>
          <p:nvPr/>
        </p:nvCxnSpPr>
        <p:spPr bwMode="auto">
          <a:xfrm flipV="1">
            <a:off x="7607300" y="8713788"/>
            <a:ext cx="4430713" cy="7937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6" name="3 Conector recto">
            <a:extLst>
              <a:ext uri="{FF2B5EF4-FFF2-40B4-BE49-F238E27FC236}">
                <a16:creationId xmlns:a16="http://schemas.microsoft.com/office/drawing/2014/main" id="{0C4196A9-1E92-BFFD-1FBA-639BB4AA2409}"/>
              </a:ext>
            </a:extLst>
          </p:cNvPr>
          <p:cNvCxnSpPr>
            <a:cxnSpLocks/>
          </p:cNvCxnSpPr>
          <p:nvPr/>
        </p:nvCxnSpPr>
        <p:spPr bwMode="auto">
          <a:xfrm>
            <a:off x="4922838" y="10623550"/>
            <a:ext cx="1709737" cy="0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7" name="3 Conector recto">
            <a:extLst>
              <a:ext uri="{FF2B5EF4-FFF2-40B4-BE49-F238E27FC236}">
                <a16:creationId xmlns:a16="http://schemas.microsoft.com/office/drawing/2014/main" id="{EDA041EE-E6A1-A26A-3D71-4147F607F4B6}"/>
              </a:ext>
            </a:extLst>
          </p:cNvPr>
          <p:cNvCxnSpPr>
            <a:cxnSpLocks/>
          </p:cNvCxnSpPr>
          <p:nvPr/>
        </p:nvCxnSpPr>
        <p:spPr bwMode="auto">
          <a:xfrm>
            <a:off x="8645525" y="10660063"/>
            <a:ext cx="1592263" cy="0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9" name="89 Rectángulo redondeado">
            <a:extLst>
              <a:ext uri="{FF2B5EF4-FFF2-40B4-BE49-F238E27FC236}">
                <a16:creationId xmlns:a16="http://schemas.microsoft.com/office/drawing/2014/main" id="{02A8A5BC-03D7-E16A-B274-0E6753C96825}"/>
              </a:ext>
            </a:extLst>
          </p:cNvPr>
          <p:cNvSpPr/>
          <p:nvPr/>
        </p:nvSpPr>
        <p:spPr bwMode="auto">
          <a:xfrm>
            <a:off x="10150475" y="9774238"/>
            <a:ext cx="719138" cy="50482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997" tIns="35997" rIns="35997" bIns="35997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Departamento de Recursos Humanos y Nómina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L00-120</a:t>
            </a:r>
            <a:endParaRPr lang="es-MX" sz="65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1" name="3 Conector recto">
            <a:extLst>
              <a:ext uri="{FF2B5EF4-FFF2-40B4-BE49-F238E27FC236}">
                <a16:creationId xmlns:a16="http://schemas.microsoft.com/office/drawing/2014/main" id="{C3DA9E10-CAB0-4C1F-F3C0-25F3A6E6021A}"/>
              </a:ext>
            </a:extLst>
          </p:cNvPr>
          <p:cNvCxnSpPr>
            <a:cxnSpLocks/>
          </p:cNvCxnSpPr>
          <p:nvPr/>
        </p:nvCxnSpPr>
        <p:spPr bwMode="auto">
          <a:xfrm>
            <a:off x="11285538" y="10634663"/>
            <a:ext cx="1754187" cy="0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6" name="Conector recto 335">
            <a:extLst>
              <a:ext uri="{FF2B5EF4-FFF2-40B4-BE49-F238E27FC236}">
                <a16:creationId xmlns:a16="http://schemas.microsoft.com/office/drawing/2014/main" id="{CAB3ACBB-4290-BE58-1BD6-65590AA0C3E1}"/>
              </a:ext>
            </a:extLst>
          </p:cNvPr>
          <p:cNvCxnSpPr>
            <a:cxnSpLocks/>
          </p:cNvCxnSpPr>
          <p:nvPr/>
        </p:nvCxnSpPr>
        <p:spPr>
          <a:xfrm>
            <a:off x="4930775" y="10617200"/>
            <a:ext cx="0" cy="5270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ector recto 338">
            <a:extLst>
              <a:ext uri="{FF2B5EF4-FFF2-40B4-BE49-F238E27FC236}">
                <a16:creationId xmlns:a16="http://schemas.microsoft.com/office/drawing/2014/main" id="{9AC68405-C424-A022-B8D5-7507D15EA3D0}"/>
              </a:ext>
            </a:extLst>
          </p:cNvPr>
          <p:cNvCxnSpPr>
            <a:cxnSpLocks/>
          </p:cNvCxnSpPr>
          <p:nvPr/>
        </p:nvCxnSpPr>
        <p:spPr>
          <a:xfrm>
            <a:off x="5838825" y="10610850"/>
            <a:ext cx="0" cy="5270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14 Rectángulo redondeado">
            <a:extLst>
              <a:ext uri="{FF2B5EF4-FFF2-40B4-BE49-F238E27FC236}">
                <a16:creationId xmlns:a16="http://schemas.microsoft.com/office/drawing/2014/main" id="{E0925DC2-ACBE-E238-3589-FE8B86BECA10}"/>
              </a:ext>
            </a:extLst>
          </p:cNvPr>
          <p:cNvSpPr/>
          <p:nvPr/>
        </p:nvSpPr>
        <p:spPr bwMode="auto">
          <a:xfrm>
            <a:off x="4592638" y="11045825"/>
            <a:ext cx="720725" cy="503238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s-MX" sz="550" dirty="0">
                <a:latin typeface="Arial" pitchFamily="34" charset="0"/>
                <a:cs typeface="Arial" pitchFamily="34" charset="0"/>
              </a:rPr>
              <a:t>Departamento de Auditoría Financiera, Obra Pública y Administrativa K00-134 / 135/136</a:t>
            </a:r>
          </a:p>
        </p:txBody>
      </p:sp>
      <p:sp>
        <p:nvSpPr>
          <p:cNvPr id="345" name="24 Rectángulo redondeado">
            <a:extLst>
              <a:ext uri="{FF2B5EF4-FFF2-40B4-BE49-F238E27FC236}">
                <a16:creationId xmlns:a16="http://schemas.microsoft.com/office/drawing/2014/main" id="{B0F1D1E8-4CCB-07DA-09E7-D57879680542}"/>
              </a:ext>
            </a:extLst>
          </p:cNvPr>
          <p:cNvSpPr/>
          <p:nvPr/>
        </p:nvSpPr>
        <p:spPr bwMode="auto">
          <a:xfrm>
            <a:off x="5478463" y="11033125"/>
            <a:ext cx="720725" cy="503238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997" tIns="35997" rIns="35997" bIns="35997"/>
          <a:lstStyle/>
          <a:p>
            <a:pPr algn="ctr" eaLnBrk="1" fontAlgn="auto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Departamento de la Autoridad Investigadora</a:t>
            </a:r>
          </a:p>
          <a:p>
            <a:pPr algn="ctr" eaLnBrk="1" fontAlgn="auto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K00- 162</a:t>
            </a:r>
          </a:p>
        </p:txBody>
      </p:sp>
      <p:sp>
        <p:nvSpPr>
          <p:cNvPr id="346" name="19 Rectángulo redondeado">
            <a:extLst>
              <a:ext uri="{FF2B5EF4-FFF2-40B4-BE49-F238E27FC236}">
                <a16:creationId xmlns:a16="http://schemas.microsoft.com/office/drawing/2014/main" id="{8F0F26B6-410A-C462-20CB-B3005FBC134E}"/>
              </a:ext>
            </a:extLst>
          </p:cNvPr>
          <p:cNvSpPr/>
          <p:nvPr/>
        </p:nvSpPr>
        <p:spPr bwMode="auto">
          <a:xfrm>
            <a:off x="6283325" y="11049000"/>
            <a:ext cx="720725" cy="50482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 Departamento de la Autoridad Substanciadora y Resolutora       K00- 161</a:t>
            </a:r>
          </a:p>
        </p:txBody>
      </p:sp>
      <p:cxnSp>
        <p:nvCxnSpPr>
          <p:cNvPr id="349" name="Conector recto 348">
            <a:extLst>
              <a:ext uri="{FF2B5EF4-FFF2-40B4-BE49-F238E27FC236}">
                <a16:creationId xmlns:a16="http://schemas.microsoft.com/office/drawing/2014/main" id="{5ECECC15-DD86-B5E0-2680-E76215AE6B8F}"/>
              </a:ext>
            </a:extLst>
          </p:cNvPr>
          <p:cNvCxnSpPr>
            <a:cxnSpLocks/>
          </p:cNvCxnSpPr>
          <p:nvPr/>
        </p:nvCxnSpPr>
        <p:spPr>
          <a:xfrm>
            <a:off x="8645525" y="10660063"/>
            <a:ext cx="0" cy="5270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ector recto 352">
            <a:extLst>
              <a:ext uri="{FF2B5EF4-FFF2-40B4-BE49-F238E27FC236}">
                <a16:creationId xmlns:a16="http://schemas.microsoft.com/office/drawing/2014/main" id="{8FCF1D12-254E-92F8-7423-A745FA5735D1}"/>
              </a:ext>
            </a:extLst>
          </p:cNvPr>
          <p:cNvCxnSpPr>
            <a:cxnSpLocks/>
          </p:cNvCxnSpPr>
          <p:nvPr/>
        </p:nvCxnSpPr>
        <p:spPr>
          <a:xfrm>
            <a:off x="9383713" y="10660063"/>
            <a:ext cx="0" cy="5270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Conector recto 364">
            <a:extLst>
              <a:ext uri="{FF2B5EF4-FFF2-40B4-BE49-F238E27FC236}">
                <a16:creationId xmlns:a16="http://schemas.microsoft.com/office/drawing/2014/main" id="{AC558ACF-4915-CB6D-B4C2-325AB4A8B58A}"/>
              </a:ext>
            </a:extLst>
          </p:cNvPr>
          <p:cNvCxnSpPr>
            <a:cxnSpLocks/>
          </p:cNvCxnSpPr>
          <p:nvPr/>
        </p:nvCxnSpPr>
        <p:spPr>
          <a:xfrm>
            <a:off x="10237788" y="10660063"/>
            <a:ext cx="0" cy="5270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59 Rectángulo redondeado">
            <a:extLst>
              <a:ext uri="{FF2B5EF4-FFF2-40B4-BE49-F238E27FC236}">
                <a16:creationId xmlns:a16="http://schemas.microsoft.com/office/drawing/2014/main" id="{7424563F-0CFB-57B3-27F7-C4C8B48CD817}"/>
              </a:ext>
            </a:extLst>
          </p:cNvPr>
          <p:cNvSpPr/>
          <p:nvPr/>
        </p:nvSpPr>
        <p:spPr bwMode="auto">
          <a:xfrm>
            <a:off x="8283575" y="11055350"/>
            <a:ext cx="719138" cy="50482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997" tIns="35997" rIns="35997" bIns="35997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Departamento de Control de Programas y </a:t>
            </a:r>
            <a:r>
              <a:rPr lang="es-MX" sz="600" dirty="0" err="1">
                <a:latin typeface="Arial" pitchFamily="34" charset="0"/>
                <a:cs typeface="Arial" pitchFamily="34" charset="0"/>
              </a:rPr>
              <a:t>Ctas</a:t>
            </a:r>
            <a:r>
              <a:rPr lang="es-MX" sz="600" dirty="0">
                <a:latin typeface="Arial" pitchFamily="34" charset="0"/>
                <a:cs typeface="Arial" pitchFamily="34" charset="0"/>
              </a:rPr>
              <a:t> por Pagar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L00-116</a:t>
            </a:r>
          </a:p>
        </p:txBody>
      </p:sp>
      <p:sp>
        <p:nvSpPr>
          <p:cNvPr id="379" name="59 Rectángulo redondeado">
            <a:extLst>
              <a:ext uri="{FF2B5EF4-FFF2-40B4-BE49-F238E27FC236}">
                <a16:creationId xmlns:a16="http://schemas.microsoft.com/office/drawing/2014/main" id="{1FB6C917-3543-91D7-E859-E3E70B12D831}"/>
              </a:ext>
            </a:extLst>
          </p:cNvPr>
          <p:cNvSpPr/>
          <p:nvPr/>
        </p:nvSpPr>
        <p:spPr bwMode="auto">
          <a:xfrm>
            <a:off x="9083675" y="11061700"/>
            <a:ext cx="720725" cy="50482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997" tIns="35997" rIns="35997" bIns="35997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Departamento de Ingresos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L00-115</a:t>
            </a:r>
          </a:p>
        </p:txBody>
      </p:sp>
      <p:sp>
        <p:nvSpPr>
          <p:cNvPr id="382" name="59 Rectángulo redondeado">
            <a:extLst>
              <a:ext uri="{FF2B5EF4-FFF2-40B4-BE49-F238E27FC236}">
                <a16:creationId xmlns:a16="http://schemas.microsoft.com/office/drawing/2014/main" id="{D354BF60-F1E1-4E04-4EA3-9F0722777634}"/>
              </a:ext>
            </a:extLst>
          </p:cNvPr>
          <p:cNvSpPr/>
          <p:nvPr/>
        </p:nvSpPr>
        <p:spPr bwMode="auto">
          <a:xfrm>
            <a:off x="9877425" y="11061700"/>
            <a:ext cx="720725" cy="50482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997" tIns="35997" rIns="35997" bIns="35997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Departamento de Egresos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L00-116</a:t>
            </a:r>
          </a:p>
        </p:txBody>
      </p:sp>
      <p:cxnSp>
        <p:nvCxnSpPr>
          <p:cNvPr id="385" name="Conector recto 384">
            <a:extLst>
              <a:ext uri="{FF2B5EF4-FFF2-40B4-BE49-F238E27FC236}">
                <a16:creationId xmlns:a16="http://schemas.microsoft.com/office/drawing/2014/main" id="{BDCEB316-ED0D-39C7-D864-4A90AFE323FA}"/>
              </a:ext>
            </a:extLst>
          </p:cNvPr>
          <p:cNvCxnSpPr>
            <a:cxnSpLocks/>
          </p:cNvCxnSpPr>
          <p:nvPr/>
        </p:nvCxnSpPr>
        <p:spPr>
          <a:xfrm>
            <a:off x="12031663" y="8713788"/>
            <a:ext cx="0" cy="1914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Conector recto 394">
            <a:extLst>
              <a:ext uri="{FF2B5EF4-FFF2-40B4-BE49-F238E27FC236}">
                <a16:creationId xmlns:a16="http://schemas.microsoft.com/office/drawing/2014/main" id="{F7E5BC70-4B6E-D817-906B-75ABFF140A95}"/>
              </a:ext>
            </a:extLst>
          </p:cNvPr>
          <p:cNvCxnSpPr>
            <a:cxnSpLocks/>
          </p:cNvCxnSpPr>
          <p:nvPr/>
        </p:nvCxnSpPr>
        <p:spPr>
          <a:xfrm>
            <a:off x="11288713" y="10628313"/>
            <a:ext cx="0" cy="5270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Conector recto 395">
            <a:extLst>
              <a:ext uri="{FF2B5EF4-FFF2-40B4-BE49-F238E27FC236}">
                <a16:creationId xmlns:a16="http://schemas.microsoft.com/office/drawing/2014/main" id="{DAF219A7-6E12-A6F3-D238-D77D12AEE6F5}"/>
              </a:ext>
            </a:extLst>
          </p:cNvPr>
          <p:cNvCxnSpPr>
            <a:cxnSpLocks/>
          </p:cNvCxnSpPr>
          <p:nvPr/>
        </p:nvCxnSpPr>
        <p:spPr>
          <a:xfrm>
            <a:off x="12214225" y="10625138"/>
            <a:ext cx="0" cy="5254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Conector recto 396">
            <a:extLst>
              <a:ext uri="{FF2B5EF4-FFF2-40B4-BE49-F238E27FC236}">
                <a16:creationId xmlns:a16="http://schemas.microsoft.com/office/drawing/2014/main" id="{66DD72A2-B78A-B662-24AB-5A81FD58E771}"/>
              </a:ext>
            </a:extLst>
          </p:cNvPr>
          <p:cNvCxnSpPr>
            <a:cxnSpLocks/>
          </p:cNvCxnSpPr>
          <p:nvPr/>
        </p:nvCxnSpPr>
        <p:spPr>
          <a:xfrm>
            <a:off x="13033375" y="10633075"/>
            <a:ext cx="0" cy="5270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89 Rectángulo redondeado">
            <a:extLst>
              <a:ext uri="{FF2B5EF4-FFF2-40B4-BE49-F238E27FC236}">
                <a16:creationId xmlns:a16="http://schemas.microsoft.com/office/drawing/2014/main" id="{74C10D00-28EF-2F64-577A-69A2592B1893}"/>
              </a:ext>
            </a:extLst>
          </p:cNvPr>
          <p:cNvSpPr/>
          <p:nvPr/>
        </p:nvSpPr>
        <p:spPr bwMode="auto">
          <a:xfrm>
            <a:off x="11004550" y="11037888"/>
            <a:ext cx="720725" cy="50482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997" tIns="35997" rIns="35997" bIns="35997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Departamento de Servicios Generales y Control Vehicular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E00-121</a:t>
            </a:r>
          </a:p>
        </p:txBody>
      </p:sp>
      <p:sp>
        <p:nvSpPr>
          <p:cNvPr id="399" name="78 Rectángulo redondeado">
            <a:extLst>
              <a:ext uri="{FF2B5EF4-FFF2-40B4-BE49-F238E27FC236}">
                <a16:creationId xmlns:a16="http://schemas.microsoft.com/office/drawing/2014/main" id="{A5795707-EDF2-AE49-566E-3E6B1CCDAF77}"/>
              </a:ext>
            </a:extLst>
          </p:cNvPr>
          <p:cNvSpPr/>
          <p:nvPr/>
        </p:nvSpPr>
        <p:spPr bwMode="auto">
          <a:xfrm>
            <a:off x="11876088" y="11044238"/>
            <a:ext cx="719137" cy="503237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997" tIns="35997" rIns="35997" bIns="35997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00" dirty="0">
                <a:latin typeface="Arial" pitchFamily="34" charset="0"/>
                <a:cs typeface="Arial" pitchFamily="34" charset="0"/>
              </a:rPr>
              <a:t>Departamento de </a:t>
            </a:r>
            <a:r>
              <a:rPr lang="es-MX" sz="650" dirty="0">
                <a:latin typeface="Arial" pitchFamily="34" charset="0"/>
                <a:cs typeface="Arial" pitchFamily="34" charset="0"/>
              </a:rPr>
              <a:t>Recursos Materiales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 err="1">
                <a:latin typeface="Arial" pitchFamily="34" charset="0"/>
                <a:cs typeface="Arial" pitchFamily="34" charset="0"/>
              </a:rPr>
              <a:t>E00</a:t>
            </a:r>
            <a:r>
              <a:rPr lang="es-MX" sz="650" dirty="0">
                <a:latin typeface="Arial" pitchFamily="34" charset="0"/>
                <a:cs typeface="Arial" pitchFamily="34" charset="0"/>
              </a:rPr>
              <a:t>-121 </a:t>
            </a:r>
          </a:p>
        </p:txBody>
      </p:sp>
      <p:sp>
        <p:nvSpPr>
          <p:cNvPr id="400" name="78 Rectángulo redondeado">
            <a:extLst>
              <a:ext uri="{FF2B5EF4-FFF2-40B4-BE49-F238E27FC236}">
                <a16:creationId xmlns:a16="http://schemas.microsoft.com/office/drawing/2014/main" id="{03CE0A02-BD8F-4ABD-AE70-9A4EA122B63B}"/>
              </a:ext>
            </a:extLst>
          </p:cNvPr>
          <p:cNvSpPr/>
          <p:nvPr/>
        </p:nvSpPr>
        <p:spPr bwMode="auto">
          <a:xfrm>
            <a:off x="12696825" y="11044238"/>
            <a:ext cx="720725" cy="503237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997" tIns="35997" rIns="35997" bIns="35997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Departamento de Adquisiciones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 err="1">
                <a:latin typeface="Arial" pitchFamily="34" charset="0"/>
                <a:cs typeface="Arial" pitchFamily="34" charset="0"/>
              </a:rPr>
              <a:t>E00</a:t>
            </a:r>
            <a:r>
              <a:rPr lang="es-MX" sz="600" dirty="0">
                <a:latin typeface="Arial" pitchFamily="34" charset="0"/>
                <a:cs typeface="Arial" pitchFamily="34" charset="0"/>
              </a:rPr>
              <a:t>-121 </a:t>
            </a:r>
          </a:p>
        </p:txBody>
      </p:sp>
      <p:pic>
        <p:nvPicPr>
          <p:cNvPr id="4195" name="Picture 2" descr="Puede ser un dibujo de texto">
            <a:extLst>
              <a:ext uri="{FF2B5EF4-FFF2-40B4-BE49-F238E27FC236}">
                <a16:creationId xmlns:a16="http://schemas.microsoft.com/office/drawing/2014/main" id="{5A74AD91-76E4-4010-85F6-B8292DCAD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2" t="33905" r="26001" b="39810"/>
          <a:stretch>
            <a:fillRect/>
          </a:stretch>
        </p:blipFill>
        <p:spPr bwMode="auto">
          <a:xfrm>
            <a:off x="30478413" y="714375"/>
            <a:ext cx="402748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78 Rectángulo redondeado">
            <a:extLst>
              <a:ext uri="{FF2B5EF4-FFF2-40B4-BE49-F238E27FC236}">
                <a16:creationId xmlns:a16="http://schemas.microsoft.com/office/drawing/2014/main" id="{034B0934-3581-009A-4063-99E427D7023F}"/>
              </a:ext>
            </a:extLst>
          </p:cNvPr>
          <p:cNvSpPr/>
          <p:nvPr/>
        </p:nvSpPr>
        <p:spPr bwMode="auto">
          <a:xfrm>
            <a:off x="11660188" y="9790113"/>
            <a:ext cx="720725" cy="503237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20"/>
              </a:spcBef>
              <a:spcAft>
                <a:spcPts val="0"/>
              </a:spcAft>
              <a:defRPr/>
            </a:pPr>
            <a:endParaRPr lang="es-MX" sz="600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2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Coordinación de  Administración </a:t>
            </a:r>
          </a:p>
          <a:p>
            <a:pPr algn="ctr" eaLnBrk="1" fontAlgn="auto" hangingPunct="1">
              <a:spcBef>
                <a:spcPts val="2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E00 -121</a:t>
            </a:r>
          </a:p>
        </p:txBody>
      </p:sp>
      <p:sp>
        <p:nvSpPr>
          <p:cNvPr id="174" name="78 Rectángulo redondeado">
            <a:extLst>
              <a:ext uri="{FF2B5EF4-FFF2-40B4-BE49-F238E27FC236}">
                <a16:creationId xmlns:a16="http://schemas.microsoft.com/office/drawing/2014/main" id="{0FA749CE-1A47-FDD1-5B29-575E85A6D292}"/>
              </a:ext>
            </a:extLst>
          </p:cNvPr>
          <p:cNvSpPr/>
          <p:nvPr/>
        </p:nvSpPr>
        <p:spPr bwMode="auto">
          <a:xfrm>
            <a:off x="9156700" y="8878888"/>
            <a:ext cx="719138" cy="50482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2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Contador </a:t>
            </a:r>
          </a:p>
          <a:p>
            <a:pPr algn="ctr" eaLnBrk="1" fontAlgn="auto" hangingPunct="1">
              <a:spcBef>
                <a:spcPts val="2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General</a:t>
            </a:r>
          </a:p>
          <a:p>
            <a:pPr algn="ctr" eaLnBrk="1" fontAlgn="auto" hangingPunct="1">
              <a:spcBef>
                <a:spcPts val="2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L00 - 119 </a:t>
            </a:r>
          </a:p>
        </p:txBody>
      </p:sp>
      <p:cxnSp>
        <p:nvCxnSpPr>
          <p:cNvPr id="165" name="49 Conector recto">
            <a:extLst>
              <a:ext uri="{FF2B5EF4-FFF2-40B4-BE49-F238E27FC236}">
                <a16:creationId xmlns:a16="http://schemas.microsoft.com/office/drawing/2014/main" id="{71D73680-408D-C69D-4BD2-1090CA408FC9}"/>
              </a:ext>
            </a:extLst>
          </p:cNvPr>
          <p:cNvCxnSpPr>
            <a:cxnSpLocks/>
            <a:stCxn id="218" idx="3"/>
            <a:endCxn id="180" idx="1"/>
          </p:cNvCxnSpPr>
          <p:nvPr/>
        </p:nvCxnSpPr>
        <p:spPr bwMode="auto">
          <a:xfrm flipV="1">
            <a:off x="17467263" y="6446838"/>
            <a:ext cx="1239837" cy="0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6" name="59 Rectángulo redondeado">
            <a:extLst>
              <a:ext uri="{FF2B5EF4-FFF2-40B4-BE49-F238E27FC236}">
                <a16:creationId xmlns:a16="http://schemas.microsoft.com/office/drawing/2014/main" id="{0E78080B-BC2D-480E-A103-379EB4653EF0}"/>
              </a:ext>
            </a:extLst>
          </p:cNvPr>
          <p:cNvSpPr/>
          <p:nvPr/>
        </p:nvSpPr>
        <p:spPr bwMode="auto">
          <a:xfrm>
            <a:off x="28675014" y="10585450"/>
            <a:ext cx="719137" cy="50482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997" tIns="35997" rIns="35997" bIns="35997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Departamento de IMEVIS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F00 -107</a:t>
            </a:r>
          </a:p>
        </p:txBody>
      </p:sp>
      <p:cxnSp>
        <p:nvCxnSpPr>
          <p:cNvPr id="176" name="41 Conector recto">
            <a:extLst>
              <a:ext uri="{FF2B5EF4-FFF2-40B4-BE49-F238E27FC236}">
                <a16:creationId xmlns:a16="http://schemas.microsoft.com/office/drawing/2014/main" id="{5689D7D4-6EAC-4C54-C885-DE0C95D5CA65}"/>
              </a:ext>
            </a:extLst>
          </p:cNvPr>
          <p:cNvCxnSpPr>
            <a:cxnSpLocks/>
          </p:cNvCxnSpPr>
          <p:nvPr/>
        </p:nvCxnSpPr>
        <p:spPr bwMode="auto">
          <a:xfrm>
            <a:off x="23182677" y="7458075"/>
            <a:ext cx="0" cy="23114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7" name="9 Rectángulo redondeado">
            <a:extLst>
              <a:ext uri="{FF2B5EF4-FFF2-40B4-BE49-F238E27FC236}">
                <a16:creationId xmlns:a16="http://schemas.microsoft.com/office/drawing/2014/main" id="{657AB082-DC59-1D55-E21E-1CAA69915571}"/>
              </a:ext>
            </a:extLst>
          </p:cNvPr>
          <p:cNvSpPr/>
          <p:nvPr/>
        </p:nvSpPr>
        <p:spPr bwMode="auto">
          <a:xfrm>
            <a:off x="22529801" y="7794865"/>
            <a:ext cx="1249362" cy="58737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Dirección </a:t>
            </a:r>
            <a:r>
              <a:rPr lang="es-MX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Educación Cultura y Turismo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U00 - 149</a:t>
            </a:r>
            <a:endParaRPr lang="es-MX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4" name="41 Conector recto">
            <a:extLst>
              <a:ext uri="{FF2B5EF4-FFF2-40B4-BE49-F238E27FC236}">
                <a16:creationId xmlns:a16="http://schemas.microsoft.com/office/drawing/2014/main" id="{98D2E68D-1BBC-C168-0CBB-24A26C12A858}"/>
              </a:ext>
            </a:extLst>
          </p:cNvPr>
          <p:cNvCxnSpPr>
            <a:cxnSpLocks/>
          </p:cNvCxnSpPr>
          <p:nvPr/>
        </p:nvCxnSpPr>
        <p:spPr bwMode="auto">
          <a:xfrm>
            <a:off x="30124400" y="9391650"/>
            <a:ext cx="0" cy="57943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" name="41 Conector recto">
            <a:extLst>
              <a:ext uri="{FF2B5EF4-FFF2-40B4-BE49-F238E27FC236}">
                <a16:creationId xmlns:a16="http://schemas.microsoft.com/office/drawing/2014/main" id="{6408FC61-FC86-ED17-4AAF-6F0B7489983C}"/>
              </a:ext>
            </a:extLst>
          </p:cNvPr>
          <p:cNvCxnSpPr>
            <a:cxnSpLocks/>
          </p:cNvCxnSpPr>
          <p:nvPr/>
        </p:nvCxnSpPr>
        <p:spPr bwMode="auto">
          <a:xfrm>
            <a:off x="30934025" y="9393238"/>
            <a:ext cx="0" cy="57943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6" name="24 Rectángulo redondeado">
            <a:extLst>
              <a:ext uri="{FF2B5EF4-FFF2-40B4-BE49-F238E27FC236}">
                <a16:creationId xmlns:a16="http://schemas.microsoft.com/office/drawing/2014/main" id="{F1BAA943-384D-4BCF-3E9F-5309D85AD32C}"/>
              </a:ext>
            </a:extLst>
          </p:cNvPr>
          <p:cNvSpPr/>
          <p:nvPr/>
        </p:nvSpPr>
        <p:spPr bwMode="auto">
          <a:xfrm>
            <a:off x="29770386" y="9944893"/>
            <a:ext cx="720725" cy="50482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15875"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Coordinación de Parques y Jardines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H00-128</a:t>
            </a:r>
          </a:p>
        </p:txBody>
      </p:sp>
      <p:sp>
        <p:nvSpPr>
          <p:cNvPr id="2" name="14 Rectángulo redondeado">
            <a:extLst>
              <a:ext uri="{FF2B5EF4-FFF2-40B4-BE49-F238E27FC236}">
                <a16:creationId xmlns:a16="http://schemas.microsoft.com/office/drawing/2014/main" id="{25EE2C63-108E-57D2-58CC-24AB084C15E3}"/>
              </a:ext>
            </a:extLst>
          </p:cNvPr>
          <p:cNvSpPr/>
          <p:nvPr/>
        </p:nvSpPr>
        <p:spPr bwMode="auto">
          <a:xfrm>
            <a:off x="13756701" y="10064450"/>
            <a:ext cx="719137" cy="503237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997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Coordinación del Centro de Comando y Control (C2)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Q00 - 104</a:t>
            </a:r>
          </a:p>
        </p:txBody>
      </p:sp>
      <p:cxnSp>
        <p:nvCxnSpPr>
          <p:cNvPr id="14" name="3 Conector recto">
            <a:extLst>
              <a:ext uri="{FF2B5EF4-FFF2-40B4-BE49-F238E27FC236}">
                <a16:creationId xmlns:a16="http://schemas.microsoft.com/office/drawing/2014/main" id="{835E9942-1612-AD6D-40F0-E247A2405C33}"/>
              </a:ext>
            </a:extLst>
          </p:cNvPr>
          <p:cNvCxnSpPr>
            <a:cxnSpLocks/>
          </p:cNvCxnSpPr>
          <p:nvPr/>
        </p:nvCxnSpPr>
        <p:spPr bwMode="auto">
          <a:xfrm>
            <a:off x="22438509" y="9764713"/>
            <a:ext cx="1387475" cy="476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41 Conector recto">
            <a:extLst>
              <a:ext uri="{FF2B5EF4-FFF2-40B4-BE49-F238E27FC236}">
                <a16:creationId xmlns:a16="http://schemas.microsoft.com/office/drawing/2014/main" id="{D9286AFF-E0F4-08AA-7F5A-74F7082FD4A6}"/>
              </a:ext>
            </a:extLst>
          </p:cNvPr>
          <p:cNvCxnSpPr/>
          <p:nvPr/>
        </p:nvCxnSpPr>
        <p:spPr bwMode="auto">
          <a:xfrm flipH="1">
            <a:off x="24960340" y="7469187"/>
            <a:ext cx="3175" cy="43021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41 Conector recto">
            <a:extLst>
              <a:ext uri="{FF2B5EF4-FFF2-40B4-BE49-F238E27FC236}">
                <a16:creationId xmlns:a16="http://schemas.microsoft.com/office/drawing/2014/main" id="{E0176F5D-F789-8E9D-EADA-EEC21F6BE8D4}"/>
              </a:ext>
            </a:extLst>
          </p:cNvPr>
          <p:cNvCxnSpPr/>
          <p:nvPr/>
        </p:nvCxnSpPr>
        <p:spPr bwMode="auto">
          <a:xfrm flipH="1">
            <a:off x="23822809" y="9774346"/>
            <a:ext cx="3175" cy="43021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41 Conector recto">
            <a:extLst>
              <a:ext uri="{FF2B5EF4-FFF2-40B4-BE49-F238E27FC236}">
                <a16:creationId xmlns:a16="http://schemas.microsoft.com/office/drawing/2014/main" id="{8EA87E40-2793-071C-7D0F-127DC2C2B561}"/>
              </a:ext>
            </a:extLst>
          </p:cNvPr>
          <p:cNvCxnSpPr/>
          <p:nvPr/>
        </p:nvCxnSpPr>
        <p:spPr bwMode="auto">
          <a:xfrm flipH="1">
            <a:off x="22433728" y="9755981"/>
            <a:ext cx="3175" cy="43021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24 Rectángulo redondeado">
            <a:extLst>
              <a:ext uri="{FF2B5EF4-FFF2-40B4-BE49-F238E27FC236}">
                <a16:creationId xmlns:a16="http://schemas.microsoft.com/office/drawing/2014/main" id="{C4E5586D-8716-A901-7E10-F62B7A2A23D6}"/>
              </a:ext>
            </a:extLst>
          </p:cNvPr>
          <p:cNvSpPr/>
          <p:nvPr/>
        </p:nvSpPr>
        <p:spPr bwMode="auto">
          <a:xfrm>
            <a:off x="22050348" y="10040144"/>
            <a:ext cx="719137" cy="503237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Coordinación de Casa de Cultura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R00-150</a:t>
            </a:r>
          </a:p>
        </p:txBody>
      </p:sp>
      <p:sp>
        <p:nvSpPr>
          <p:cNvPr id="23" name="24 Rectángulo redondeado">
            <a:extLst>
              <a:ext uri="{FF2B5EF4-FFF2-40B4-BE49-F238E27FC236}">
                <a16:creationId xmlns:a16="http://schemas.microsoft.com/office/drawing/2014/main" id="{AC4FE2E5-DA98-A9F1-5980-39D71B7E5399}"/>
              </a:ext>
            </a:extLst>
          </p:cNvPr>
          <p:cNvSpPr/>
          <p:nvPr/>
        </p:nvSpPr>
        <p:spPr bwMode="auto">
          <a:xfrm>
            <a:off x="23464516" y="10024508"/>
            <a:ext cx="719137" cy="503238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50" dirty="0">
                <a:latin typeface="Arial" pitchFamily="34" charset="0"/>
                <a:cs typeface="Arial" pitchFamily="34" charset="0"/>
              </a:rPr>
              <a:t>Coordinación de Educación y Bibliotecas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50" dirty="0">
                <a:latin typeface="Arial" pitchFamily="34" charset="0"/>
                <a:cs typeface="Arial" pitchFamily="34" charset="0"/>
              </a:rPr>
              <a:t>O00-141</a:t>
            </a:r>
            <a:endParaRPr lang="es-MX" sz="65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524B781E-73F1-AB7C-9C36-71BAE67F8DCC}"/>
              </a:ext>
            </a:extLst>
          </p:cNvPr>
          <p:cNvCxnSpPr>
            <a:cxnSpLocks/>
          </p:cNvCxnSpPr>
          <p:nvPr/>
        </p:nvCxnSpPr>
        <p:spPr>
          <a:xfrm flipH="1">
            <a:off x="18270539" y="7457281"/>
            <a:ext cx="11933" cy="18375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41 Conector recto">
            <a:extLst>
              <a:ext uri="{FF2B5EF4-FFF2-40B4-BE49-F238E27FC236}">
                <a16:creationId xmlns:a16="http://schemas.microsoft.com/office/drawing/2014/main" id="{DF2275A9-11A4-E771-2130-BAF4A28501D2}"/>
              </a:ext>
            </a:extLst>
          </p:cNvPr>
          <p:cNvCxnSpPr>
            <a:cxnSpLocks/>
          </p:cNvCxnSpPr>
          <p:nvPr/>
        </p:nvCxnSpPr>
        <p:spPr bwMode="auto">
          <a:xfrm>
            <a:off x="29024263" y="7477125"/>
            <a:ext cx="0" cy="127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9 Rectángulo redondeado">
            <a:extLst>
              <a:ext uri="{FF2B5EF4-FFF2-40B4-BE49-F238E27FC236}">
                <a16:creationId xmlns:a16="http://schemas.microsoft.com/office/drawing/2014/main" id="{B7291BBE-597E-8009-4C32-DB6AA89929AA}"/>
              </a:ext>
            </a:extLst>
          </p:cNvPr>
          <p:cNvSpPr/>
          <p:nvPr/>
        </p:nvSpPr>
        <p:spPr bwMode="auto">
          <a:xfrm>
            <a:off x="28406725" y="7820025"/>
            <a:ext cx="1249363" cy="58737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57150">
            <a:solidFill>
              <a:srgbClr val="E818A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latin typeface="Arial" pitchFamily="34" charset="0"/>
                <a:cs typeface="Arial" pitchFamily="34" charset="0"/>
              </a:rPr>
              <a:t>Dirección General de Planeación Territorial y  Obras Públicas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latin typeface="Arial" pitchFamily="34" charset="0"/>
                <a:cs typeface="Arial" pitchFamily="34" charset="0"/>
              </a:rPr>
              <a:t>X00-124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D42A0EE-BF97-E128-1CEA-AA6905CAFF8E}"/>
              </a:ext>
            </a:extLst>
          </p:cNvPr>
          <p:cNvCxnSpPr/>
          <p:nvPr/>
        </p:nvCxnSpPr>
        <p:spPr>
          <a:xfrm>
            <a:off x="1643063" y="8439150"/>
            <a:ext cx="4762" cy="692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9 Rectángulo redondeado">
            <a:extLst>
              <a:ext uri="{FF2B5EF4-FFF2-40B4-BE49-F238E27FC236}">
                <a16:creationId xmlns:a16="http://schemas.microsoft.com/office/drawing/2014/main" id="{1E3C4364-F699-671D-763B-CEEAB3FF742F}"/>
              </a:ext>
            </a:extLst>
          </p:cNvPr>
          <p:cNvSpPr/>
          <p:nvPr/>
        </p:nvSpPr>
        <p:spPr bwMode="auto">
          <a:xfrm>
            <a:off x="17653001" y="7761288"/>
            <a:ext cx="1249363" cy="585787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Dirección Municipal de Salud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I02 - 153</a:t>
            </a: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746E4882-6462-C68B-8ABE-92EA3091D1B4}"/>
              </a:ext>
            </a:extLst>
          </p:cNvPr>
          <p:cNvCxnSpPr/>
          <p:nvPr/>
        </p:nvCxnSpPr>
        <p:spPr>
          <a:xfrm>
            <a:off x="31767463" y="9393237"/>
            <a:ext cx="0" cy="5699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41 Conector recto">
            <a:extLst>
              <a:ext uri="{FF2B5EF4-FFF2-40B4-BE49-F238E27FC236}">
                <a16:creationId xmlns:a16="http://schemas.microsoft.com/office/drawing/2014/main" id="{CA712A52-CCAC-2C20-CAB5-162325D58FFF}"/>
              </a:ext>
            </a:extLst>
          </p:cNvPr>
          <p:cNvCxnSpPr>
            <a:cxnSpLocks/>
          </p:cNvCxnSpPr>
          <p:nvPr/>
        </p:nvCxnSpPr>
        <p:spPr bwMode="auto">
          <a:xfrm>
            <a:off x="1266825" y="8766175"/>
            <a:ext cx="11113" cy="1223963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2" name="Conector recto 171">
            <a:extLst>
              <a:ext uri="{FF2B5EF4-FFF2-40B4-BE49-F238E27FC236}">
                <a16:creationId xmlns:a16="http://schemas.microsoft.com/office/drawing/2014/main" id="{B44884E7-A404-CD69-3FB8-2E661B41702B}"/>
              </a:ext>
            </a:extLst>
          </p:cNvPr>
          <p:cNvCxnSpPr>
            <a:endCxn id="311" idx="0"/>
          </p:cNvCxnSpPr>
          <p:nvPr/>
        </p:nvCxnSpPr>
        <p:spPr>
          <a:xfrm>
            <a:off x="2638425" y="8766175"/>
            <a:ext cx="1588" cy="392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41 Conector recto">
            <a:extLst>
              <a:ext uri="{FF2B5EF4-FFF2-40B4-BE49-F238E27FC236}">
                <a16:creationId xmlns:a16="http://schemas.microsoft.com/office/drawing/2014/main" id="{AF7E3CD3-8EAC-29B0-C7A4-A6B4937C1BAC}"/>
              </a:ext>
            </a:extLst>
          </p:cNvPr>
          <p:cNvCxnSpPr>
            <a:cxnSpLocks/>
          </p:cNvCxnSpPr>
          <p:nvPr/>
        </p:nvCxnSpPr>
        <p:spPr bwMode="auto">
          <a:xfrm flipH="1">
            <a:off x="3370263" y="8755063"/>
            <a:ext cx="1587" cy="1216025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5" name="41 Conector recto">
            <a:extLst>
              <a:ext uri="{FF2B5EF4-FFF2-40B4-BE49-F238E27FC236}">
                <a16:creationId xmlns:a16="http://schemas.microsoft.com/office/drawing/2014/main" id="{F5EAC560-BBC5-E1D4-C878-15C37CEFB5F5}"/>
              </a:ext>
            </a:extLst>
          </p:cNvPr>
          <p:cNvCxnSpPr/>
          <p:nvPr/>
        </p:nvCxnSpPr>
        <p:spPr bwMode="auto">
          <a:xfrm flipH="1">
            <a:off x="4219575" y="7429500"/>
            <a:ext cx="1588" cy="430213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8" name="Conector recto 177">
            <a:extLst>
              <a:ext uri="{FF2B5EF4-FFF2-40B4-BE49-F238E27FC236}">
                <a16:creationId xmlns:a16="http://schemas.microsoft.com/office/drawing/2014/main" id="{DE9427CF-1725-7734-374E-897FFD63F001}"/>
              </a:ext>
            </a:extLst>
          </p:cNvPr>
          <p:cNvCxnSpPr>
            <a:cxnSpLocks/>
          </p:cNvCxnSpPr>
          <p:nvPr/>
        </p:nvCxnSpPr>
        <p:spPr>
          <a:xfrm>
            <a:off x="6632575" y="10623550"/>
            <a:ext cx="3175" cy="4254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ector recto 181">
            <a:extLst>
              <a:ext uri="{FF2B5EF4-FFF2-40B4-BE49-F238E27FC236}">
                <a16:creationId xmlns:a16="http://schemas.microsoft.com/office/drawing/2014/main" id="{A160D6DD-526C-922F-8154-82144DED8F14}"/>
              </a:ext>
            </a:extLst>
          </p:cNvPr>
          <p:cNvCxnSpPr>
            <a:cxnSpLocks/>
          </p:cNvCxnSpPr>
          <p:nvPr/>
        </p:nvCxnSpPr>
        <p:spPr>
          <a:xfrm>
            <a:off x="10504488" y="8721725"/>
            <a:ext cx="0" cy="10604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14 Rectángulo redondeado">
            <a:extLst>
              <a:ext uri="{FF2B5EF4-FFF2-40B4-BE49-F238E27FC236}">
                <a16:creationId xmlns:a16="http://schemas.microsoft.com/office/drawing/2014/main" id="{B5394E0C-B013-E31C-38DE-CF424FAEC579}"/>
              </a:ext>
            </a:extLst>
          </p:cNvPr>
          <p:cNvSpPr/>
          <p:nvPr/>
        </p:nvSpPr>
        <p:spPr bwMode="auto">
          <a:xfrm>
            <a:off x="16408400" y="5565775"/>
            <a:ext cx="1050925" cy="503238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997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00" dirty="0">
                <a:latin typeface="Arial" pitchFamily="34" charset="0"/>
                <a:cs typeface="Arial" pitchFamily="34" charset="0"/>
              </a:rPr>
              <a:t>Unidad de Asuntos Internos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00" dirty="0">
                <a:latin typeface="Arial" pitchFamily="34" charset="0"/>
                <a:cs typeface="Arial" pitchFamily="34" charset="0"/>
              </a:rPr>
              <a:t>A00 - 162</a:t>
            </a:r>
          </a:p>
        </p:txBody>
      </p:sp>
      <p:cxnSp>
        <p:nvCxnSpPr>
          <p:cNvPr id="191" name="Conector recto 190">
            <a:extLst>
              <a:ext uri="{FF2B5EF4-FFF2-40B4-BE49-F238E27FC236}">
                <a16:creationId xmlns:a16="http://schemas.microsoft.com/office/drawing/2014/main" id="{350C8A48-0483-6B63-2CF5-55AE29289261}"/>
              </a:ext>
            </a:extLst>
          </p:cNvPr>
          <p:cNvCxnSpPr>
            <a:cxnSpLocks/>
          </p:cNvCxnSpPr>
          <p:nvPr/>
        </p:nvCxnSpPr>
        <p:spPr>
          <a:xfrm flipH="1">
            <a:off x="19961519" y="7458075"/>
            <a:ext cx="3910" cy="3436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4" name="41 Conector recto">
            <a:extLst>
              <a:ext uri="{FF2B5EF4-FFF2-40B4-BE49-F238E27FC236}">
                <a16:creationId xmlns:a16="http://schemas.microsoft.com/office/drawing/2014/main" id="{24545620-6DAD-89B4-4DA2-D8106F908DFC}"/>
              </a:ext>
            </a:extLst>
          </p:cNvPr>
          <p:cNvCxnSpPr>
            <a:stCxn id="209" idx="1"/>
          </p:cNvCxnSpPr>
          <p:nvPr/>
        </p:nvCxnSpPr>
        <p:spPr bwMode="auto">
          <a:xfrm flipH="1" flipV="1">
            <a:off x="31162605" y="8809137"/>
            <a:ext cx="288946" cy="4663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5" name="41 Conector recto">
            <a:extLst>
              <a:ext uri="{FF2B5EF4-FFF2-40B4-BE49-F238E27FC236}">
                <a16:creationId xmlns:a16="http://schemas.microsoft.com/office/drawing/2014/main" id="{9872FB85-BB91-B724-E83D-AD2591104F9C}"/>
              </a:ext>
            </a:extLst>
          </p:cNvPr>
          <p:cNvCxnSpPr/>
          <p:nvPr/>
        </p:nvCxnSpPr>
        <p:spPr bwMode="auto">
          <a:xfrm flipH="1">
            <a:off x="33955038" y="7475538"/>
            <a:ext cx="3175" cy="430212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231" name="Imagen 14">
            <a:extLst>
              <a:ext uri="{FF2B5EF4-FFF2-40B4-BE49-F238E27FC236}">
                <a16:creationId xmlns:a16="http://schemas.microsoft.com/office/drawing/2014/main" id="{C589B69A-1A9A-101A-B14C-0D15FEFE336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-439738"/>
            <a:ext cx="4114800" cy="41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218D380-ABF7-4CC2-4EE6-C299E207DD61}"/>
              </a:ext>
            </a:extLst>
          </p:cNvPr>
          <p:cNvCxnSpPr/>
          <p:nvPr/>
        </p:nvCxnSpPr>
        <p:spPr>
          <a:xfrm>
            <a:off x="19689763" y="4473575"/>
            <a:ext cx="676275" cy="7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39 Rectángulo redondeado">
            <a:extLst>
              <a:ext uri="{FF2B5EF4-FFF2-40B4-BE49-F238E27FC236}">
                <a16:creationId xmlns:a16="http://schemas.microsoft.com/office/drawing/2014/main" id="{DB0ABC3C-CDE1-87A9-38E2-FF51BC267DAB}"/>
              </a:ext>
            </a:extLst>
          </p:cNvPr>
          <p:cNvSpPr/>
          <p:nvPr/>
        </p:nvSpPr>
        <p:spPr bwMode="auto">
          <a:xfrm>
            <a:off x="18707100" y="6194425"/>
            <a:ext cx="1050925" cy="503238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Arial" pitchFamily="34" charset="0"/>
                <a:cs typeface="Arial" pitchFamily="34" charset="0"/>
              </a:rPr>
              <a:t>Unidad de Verificadores y Notificadores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Arial" pitchFamily="34" charset="0"/>
                <a:cs typeface="Arial" pitchFamily="34" charset="0"/>
              </a:rPr>
              <a:t>A00 - 155</a:t>
            </a:r>
          </a:p>
        </p:txBody>
      </p:sp>
      <p:sp>
        <p:nvSpPr>
          <p:cNvPr id="181" name="39 Rectángulo redondeado">
            <a:extLst>
              <a:ext uri="{FF2B5EF4-FFF2-40B4-BE49-F238E27FC236}">
                <a16:creationId xmlns:a16="http://schemas.microsoft.com/office/drawing/2014/main" id="{4D56FA58-ABD7-F99C-C78D-99A248D59E23}"/>
              </a:ext>
            </a:extLst>
          </p:cNvPr>
          <p:cNvSpPr/>
          <p:nvPr/>
        </p:nvSpPr>
        <p:spPr bwMode="auto">
          <a:xfrm>
            <a:off x="16416338" y="6796088"/>
            <a:ext cx="1050925" cy="503237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Arial" pitchFamily="34" charset="0"/>
                <a:cs typeface="Arial" pitchFamily="34" charset="0"/>
              </a:rPr>
              <a:t>Área Coordinadora de Archivo Municipal A00-114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287D3E7A-FD3A-799F-9EC0-2AF604BC54E4}"/>
              </a:ext>
            </a:extLst>
          </p:cNvPr>
          <p:cNvCxnSpPr/>
          <p:nvPr/>
        </p:nvCxnSpPr>
        <p:spPr>
          <a:xfrm>
            <a:off x="17467263" y="7072313"/>
            <a:ext cx="6302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" name="14 Rectángulo redondeado">
            <a:extLst>
              <a:ext uri="{FF2B5EF4-FFF2-40B4-BE49-F238E27FC236}">
                <a16:creationId xmlns:a16="http://schemas.microsoft.com/office/drawing/2014/main" id="{C7F3140E-CCE2-2F8D-04CE-7335F9864484}"/>
              </a:ext>
            </a:extLst>
          </p:cNvPr>
          <p:cNvSpPr/>
          <p:nvPr/>
        </p:nvSpPr>
        <p:spPr bwMode="auto">
          <a:xfrm>
            <a:off x="13758820" y="9432925"/>
            <a:ext cx="719137" cy="503238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997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Coordinación de Transito            Q00 - 158</a:t>
            </a:r>
          </a:p>
        </p:txBody>
      </p:sp>
      <p:sp>
        <p:nvSpPr>
          <p:cNvPr id="203" name="9 Rectángulo redondeado">
            <a:extLst>
              <a:ext uri="{FF2B5EF4-FFF2-40B4-BE49-F238E27FC236}">
                <a16:creationId xmlns:a16="http://schemas.microsoft.com/office/drawing/2014/main" id="{AF415DD7-2364-88F4-90C3-70E0B5F69AAE}"/>
              </a:ext>
            </a:extLst>
          </p:cNvPr>
          <p:cNvSpPr/>
          <p:nvPr/>
        </p:nvSpPr>
        <p:spPr bwMode="auto">
          <a:xfrm>
            <a:off x="24349379" y="7794865"/>
            <a:ext cx="1247775" cy="58737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Dirección de Asuntos Indígenas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Z00 - 151</a:t>
            </a:r>
            <a:endParaRPr lang="es-MX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14 Rectángulo redondeado">
            <a:extLst>
              <a:ext uri="{FF2B5EF4-FFF2-40B4-BE49-F238E27FC236}">
                <a16:creationId xmlns:a16="http://schemas.microsoft.com/office/drawing/2014/main" id="{A7D254DC-A878-7C57-7DED-2B1889A4627D}"/>
              </a:ext>
            </a:extLst>
          </p:cNvPr>
          <p:cNvSpPr/>
          <p:nvPr/>
        </p:nvSpPr>
        <p:spPr bwMode="auto">
          <a:xfrm>
            <a:off x="13753298" y="10697682"/>
            <a:ext cx="719138" cy="503238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997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Coordinación de Célula de Búsqueda        Q00 - 171</a:t>
            </a:r>
          </a:p>
        </p:txBody>
      </p:sp>
      <p:sp>
        <p:nvSpPr>
          <p:cNvPr id="188" name="14 Rectángulo redondeado">
            <a:extLst>
              <a:ext uri="{FF2B5EF4-FFF2-40B4-BE49-F238E27FC236}">
                <a16:creationId xmlns:a16="http://schemas.microsoft.com/office/drawing/2014/main" id="{E197B3BA-6855-FBFD-7E81-1AF7D82C1937}"/>
              </a:ext>
            </a:extLst>
          </p:cNvPr>
          <p:cNvSpPr/>
          <p:nvPr/>
        </p:nvSpPr>
        <p:spPr bwMode="auto">
          <a:xfrm>
            <a:off x="14922221" y="10053689"/>
            <a:ext cx="720725" cy="503237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997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Coordinación de Prevención del Delito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Q00 - 104</a:t>
            </a:r>
          </a:p>
        </p:txBody>
      </p:sp>
      <p:sp>
        <p:nvSpPr>
          <p:cNvPr id="190" name="14 Rectángulo redondeado">
            <a:extLst>
              <a:ext uri="{FF2B5EF4-FFF2-40B4-BE49-F238E27FC236}">
                <a16:creationId xmlns:a16="http://schemas.microsoft.com/office/drawing/2014/main" id="{D9A3A883-69BB-D20F-DFB8-E0CF124E3276}"/>
              </a:ext>
            </a:extLst>
          </p:cNvPr>
          <p:cNvSpPr/>
          <p:nvPr/>
        </p:nvSpPr>
        <p:spPr bwMode="auto">
          <a:xfrm>
            <a:off x="14342883" y="11397494"/>
            <a:ext cx="719138" cy="503238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997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Coordinación de Genero             Q00 - 104</a:t>
            </a:r>
          </a:p>
        </p:txBody>
      </p:sp>
      <p:sp>
        <p:nvSpPr>
          <p:cNvPr id="193" name="14 Rectángulo redondeado">
            <a:extLst>
              <a:ext uri="{FF2B5EF4-FFF2-40B4-BE49-F238E27FC236}">
                <a16:creationId xmlns:a16="http://schemas.microsoft.com/office/drawing/2014/main" id="{737F421C-3B12-BE8E-CEFC-86014CCC033F}"/>
              </a:ext>
            </a:extLst>
          </p:cNvPr>
          <p:cNvSpPr/>
          <p:nvPr/>
        </p:nvSpPr>
        <p:spPr bwMode="auto">
          <a:xfrm>
            <a:off x="14930047" y="9424808"/>
            <a:ext cx="719137" cy="503238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997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Coordinación de Inteligencia      Q00 - 104</a:t>
            </a:r>
          </a:p>
        </p:txBody>
      </p:sp>
      <p:cxnSp>
        <p:nvCxnSpPr>
          <p:cNvPr id="196" name="41 Conector recto">
            <a:extLst>
              <a:ext uri="{FF2B5EF4-FFF2-40B4-BE49-F238E27FC236}">
                <a16:creationId xmlns:a16="http://schemas.microsoft.com/office/drawing/2014/main" id="{3BD4C2B0-A38D-77FE-EAF7-A92CE3A05B79}"/>
              </a:ext>
            </a:extLst>
          </p:cNvPr>
          <p:cNvCxnSpPr>
            <a:cxnSpLocks/>
          </p:cNvCxnSpPr>
          <p:nvPr/>
        </p:nvCxnSpPr>
        <p:spPr bwMode="auto">
          <a:xfrm>
            <a:off x="33955038" y="8421688"/>
            <a:ext cx="0" cy="2181225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44" name="Rectángulo 6">
            <a:extLst>
              <a:ext uri="{FF2B5EF4-FFF2-40B4-BE49-F238E27FC236}">
                <a16:creationId xmlns:a16="http://schemas.microsoft.com/office/drawing/2014/main" id="{AF6AC2DE-5F92-3845-7487-ECB95913D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963" y="15987713"/>
            <a:ext cx="110839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MX" b="1"/>
              <a:t>Elaboro</a:t>
            </a:r>
          </a:p>
          <a:p>
            <a:pPr algn="ctr" eaLnBrk="1" hangingPunct="1"/>
            <a:r>
              <a:rPr lang="es-MX" altLang="es-MX" b="1"/>
              <a:t>Dirección de  </a:t>
            </a:r>
          </a:p>
          <a:p>
            <a:pPr algn="ctr" eaLnBrk="1" hangingPunct="1"/>
            <a:r>
              <a:rPr lang="es-MX" altLang="es-MX" b="1"/>
              <a:t>Gobierno de Resultados e Inovación </a:t>
            </a:r>
          </a:p>
        </p:txBody>
      </p:sp>
      <p:sp>
        <p:nvSpPr>
          <p:cNvPr id="198" name="14 Rectángulo redondeado">
            <a:extLst>
              <a:ext uri="{FF2B5EF4-FFF2-40B4-BE49-F238E27FC236}">
                <a16:creationId xmlns:a16="http://schemas.microsoft.com/office/drawing/2014/main" id="{5A502F8B-B21C-0E26-9773-052099AE5C57}"/>
              </a:ext>
            </a:extLst>
          </p:cNvPr>
          <p:cNvSpPr/>
          <p:nvPr/>
        </p:nvSpPr>
        <p:spPr bwMode="auto">
          <a:xfrm>
            <a:off x="14930968" y="10690061"/>
            <a:ext cx="719137" cy="50482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997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Coordinación de Movilidad 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" dirty="0">
                <a:latin typeface="Arial" pitchFamily="34" charset="0"/>
                <a:cs typeface="Arial" pitchFamily="34" charset="0"/>
              </a:rPr>
              <a:t>Q00 – 154</a:t>
            </a:r>
          </a:p>
        </p:txBody>
      </p:sp>
      <p:cxnSp>
        <p:nvCxnSpPr>
          <p:cNvPr id="199" name="Conector recto 198">
            <a:extLst>
              <a:ext uri="{FF2B5EF4-FFF2-40B4-BE49-F238E27FC236}">
                <a16:creationId xmlns:a16="http://schemas.microsoft.com/office/drawing/2014/main" id="{4D4F56C8-1BA0-688C-4B28-40BBA030BECA}"/>
              </a:ext>
            </a:extLst>
          </p:cNvPr>
          <p:cNvCxnSpPr>
            <a:stCxn id="179" idx="3"/>
            <a:endCxn id="198" idx="1"/>
          </p:cNvCxnSpPr>
          <p:nvPr/>
        </p:nvCxnSpPr>
        <p:spPr>
          <a:xfrm flipV="1">
            <a:off x="14472436" y="10942474"/>
            <a:ext cx="458532" cy="68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0" name="41 Conector recto">
            <a:extLst>
              <a:ext uri="{FF2B5EF4-FFF2-40B4-BE49-F238E27FC236}">
                <a16:creationId xmlns:a16="http://schemas.microsoft.com/office/drawing/2014/main" id="{EB8A837D-7B1A-D32C-AA6A-31E9FD59D335}"/>
              </a:ext>
            </a:extLst>
          </p:cNvPr>
          <p:cNvCxnSpPr/>
          <p:nvPr/>
        </p:nvCxnSpPr>
        <p:spPr bwMode="auto">
          <a:xfrm>
            <a:off x="14680390" y="8344409"/>
            <a:ext cx="3175" cy="557212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1" name="7 Rectángulo redondeado">
            <a:extLst>
              <a:ext uri="{FF2B5EF4-FFF2-40B4-BE49-F238E27FC236}">
                <a16:creationId xmlns:a16="http://schemas.microsoft.com/office/drawing/2014/main" id="{0731D932-CA2D-A970-B534-B5415E8D6F36}"/>
              </a:ext>
            </a:extLst>
          </p:cNvPr>
          <p:cNvSpPr/>
          <p:nvPr/>
        </p:nvSpPr>
        <p:spPr bwMode="auto">
          <a:xfrm>
            <a:off x="14037681" y="8595832"/>
            <a:ext cx="1249363" cy="585787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50" dirty="0">
                <a:latin typeface="Arial" pitchFamily="34" charset="0"/>
                <a:cs typeface="Arial" pitchFamily="34" charset="0"/>
              </a:rPr>
              <a:t>Subdirección de seguridad pública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50" dirty="0">
                <a:latin typeface="Arial" pitchFamily="34" charset="0"/>
                <a:cs typeface="Arial" pitchFamily="34" charset="0"/>
              </a:rPr>
              <a:t>Q00-104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95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2" name="41 Conector recto">
            <a:extLst>
              <a:ext uri="{FF2B5EF4-FFF2-40B4-BE49-F238E27FC236}">
                <a16:creationId xmlns:a16="http://schemas.microsoft.com/office/drawing/2014/main" id="{4B7A2E49-B7F5-11CE-8809-57EBA0B94FDB}"/>
              </a:ext>
            </a:extLst>
          </p:cNvPr>
          <p:cNvCxnSpPr/>
          <p:nvPr/>
        </p:nvCxnSpPr>
        <p:spPr bwMode="auto">
          <a:xfrm flipH="1">
            <a:off x="14681978" y="9187657"/>
            <a:ext cx="15875" cy="2238375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4" name="Conector recto 203">
            <a:extLst>
              <a:ext uri="{FF2B5EF4-FFF2-40B4-BE49-F238E27FC236}">
                <a16:creationId xmlns:a16="http://schemas.microsoft.com/office/drawing/2014/main" id="{986F188A-3F10-9B63-D879-C9F0AE537415}"/>
              </a:ext>
            </a:extLst>
          </p:cNvPr>
          <p:cNvCxnSpPr/>
          <p:nvPr/>
        </p:nvCxnSpPr>
        <p:spPr>
          <a:xfrm>
            <a:off x="14471371" y="10276127"/>
            <a:ext cx="450850" cy="6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" name="Conector recto 204">
            <a:extLst>
              <a:ext uri="{FF2B5EF4-FFF2-40B4-BE49-F238E27FC236}">
                <a16:creationId xmlns:a16="http://schemas.microsoft.com/office/drawing/2014/main" id="{CF734006-DD7C-F72A-BFC9-8310D9C81B38}"/>
              </a:ext>
            </a:extLst>
          </p:cNvPr>
          <p:cNvCxnSpPr>
            <a:endCxn id="193" idx="1"/>
          </p:cNvCxnSpPr>
          <p:nvPr/>
        </p:nvCxnSpPr>
        <p:spPr>
          <a:xfrm flipV="1">
            <a:off x="14475838" y="9676427"/>
            <a:ext cx="454209" cy="24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24 Rectángulo redondeado">
            <a:extLst>
              <a:ext uri="{FF2B5EF4-FFF2-40B4-BE49-F238E27FC236}">
                <a16:creationId xmlns:a16="http://schemas.microsoft.com/office/drawing/2014/main" id="{5B3B006D-7AC6-FE19-D55C-9E5C94D9A57E}"/>
              </a:ext>
            </a:extLst>
          </p:cNvPr>
          <p:cNvSpPr/>
          <p:nvPr/>
        </p:nvSpPr>
        <p:spPr bwMode="auto">
          <a:xfrm>
            <a:off x="30605411" y="9944893"/>
            <a:ext cx="719138" cy="50482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15875"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Coordinación de Panteones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H00-145 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F03077B-8BBC-9092-D318-E8E44F9686B6}"/>
              </a:ext>
            </a:extLst>
          </p:cNvPr>
          <p:cNvCxnSpPr/>
          <p:nvPr/>
        </p:nvCxnSpPr>
        <p:spPr>
          <a:xfrm>
            <a:off x="32567526" y="9383712"/>
            <a:ext cx="0" cy="5683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30F4796-927D-39BF-6D7A-FE3BD10302C9}"/>
              </a:ext>
            </a:extLst>
          </p:cNvPr>
          <p:cNvCxnSpPr>
            <a:cxnSpLocks/>
            <a:stCxn id="206" idx="3"/>
          </p:cNvCxnSpPr>
          <p:nvPr/>
        </p:nvCxnSpPr>
        <p:spPr>
          <a:xfrm>
            <a:off x="16360776" y="3382409"/>
            <a:ext cx="3721099" cy="69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" name="14 Rectángulo redondeado">
            <a:extLst>
              <a:ext uri="{FF2B5EF4-FFF2-40B4-BE49-F238E27FC236}">
                <a16:creationId xmlns:a16="http://schemas.microsoft.com/office/drawing/2014/main" id="{A0088395-7AF8-8474-8FAE-BF586DCD67E1}"/>
              </a:ext>
            </a:extLst>
          </p:cNvPr>
          <p:cNvSpPr/>
          <p:nvPr/>
        </p:nvSpPr>
        <p:spPr bwMode="auto">
          <a:xfrm>
            <a:off x="15124114" y="3068878"/>
            <a:ext cx="1236662" cy="627062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Arial" pitchFamily="34" charset="0"/>
                <a:cs typeface="Arial" pitchFamily="34" charset="0"/>
              </a:rPr>
              <a:t>Secretaria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Arial" pitchFamily="34" charset="0"/>
                <a:cs typeface="Arial" pitchFamily="34" charset="0"/>
              </a:rPr>
              <a:t>Técnica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Arial" pitchFamily="34" charset="0"/>
                <a:cs typeface="Arial" pitchFamily="34" charset="0"/>
              </a:rPr>
              <a:t>A00-101 </a:t>
            </a:r>
          </a:p>
        </p:txBody>
      </p:sp>
      <p:sp>
        <p:nvSpPr>
          <p:cNvPr id="207" name="14 Rectángulo redondeado">
            <a:extLst>
              <a:ext uri="{FF2B5EF4-FFF2-40B4-BE49-F238E27FC236}">
                <a16:creationId xmlns:a16="http://schemas.microsoft.com/office/drawing/2014/main" id="{2BF733DF-AB4A-5A3F-905F-62EC7A9098B7}"/>
              </a:ext>
            </a:extLst>
          </p:cNvPr>
          <p:cNvSpPr/>
          <p:nvPr/>
        </p:nvSpPr>
        <p:spPr bwMode="auto">
          <a:xfrm>
            <a:off x="19889788" y="3160713"/>
            <a:ext cx="1133475" cy="60325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997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Arial" pitchFamily="34" charset="0"/>
                <a:cs typeface="Arial" pitchFamily="34" charset="0"/>
              </a:rPr>
              <a:t>Secretaria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Arial" pitchFamily="34" charset="0"/>
                <a:cs typeface="Arial" pitchFamily="34" charset="0"/>
              </a:rPr>
              <a:t>Particular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dirty="0">
                <a:latin typeface="Arial" pitchFamily="34" charset="0"/>
                <a:cs typeface="Arial" pitchFamily="34" charset="0"/>
              </a:rPr>
              <a:t>A00-100 </a:t>
            </a:r>
          </a:p>
        </p:txBody>
      </p:sp>
      <p:sp>
        <p:nvSpPr>
          <p:cNvPr id="208" name="7 Rectángulo redondeado">
            <a:extLst>
              <a:ext uri="{FF2B5EF4-FFF2-40B4-BE49-F238E27FC236}">
                <a16:creationId xmlns:a16="http://schemas.microsoft.com/office/drawing/2014/main" id="{4A9E878B-9FBC-1470-A493-4F70DCF49D47}"/>
              </a:ext>
            </a:extLst>
          </p:cNvPr>
          <p:cNvSpPr/>
          <p:nvPr/>
        </p:nvSpPr>
        <p:spPr bwMode="auto">
          <a:xfrm>
            <a:off x="17286288" y="2452688"/>
            <a:ext cx="1585912" cy="85407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997" tIns="35997" rIns="35997" bIns="35997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800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latin typeface="Arial" pitchFamily="34" charset="0"/>
                <a:cs typeface="Arial" pitchFamily="34" charset="0"/>
              </a:rPr>
              <a:t>Presidencia Municipal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 err="1">
                <a:latin typeface="Arial" pitchFamily="34" charset="0"/>
                <a:cs typeface="Arial" pitchFamily="34" charset="0"/>
              </a:rPr>
              <a:t>A00</a:t>
            </a:r>
            <a:r>
              <a:rPr lang="es-MX" sz="1100" b="1" dirty="0">
                <a:latin typeface="Arial" pitchFamily="34" charset="0"/>
                <a:cs typeface="Arial" pitchFamily="34" charset="0"/>
              </a:rPr>
              <a:t>- 110</a:t>
            </a:r>
          </a:p>
        </p:txBody>
      </p:sp>
      <p:sp>
        <p:nvSpPr>
          <p:cNvPr id="209" name="9 Rectángulo redondeado">
            <a:extLst>
              <a:ext uri="{FF2B5EF4-FFF2-40B4-BE49-F238E27FC236}">
                <a16:creationId xmlns:a16="http://schemas.microsoft.com/office/drawing/2014/main" id="{6E625E0F-29F5-3186-9653-75B017008B65}"/>
              </a:ext>
            </a:extLst>
          </p:cNvPr>
          <p:cNvSpPr/>
          <p:nvPr/>
        </p:nvSpPr>
        <p:spPr bwMode="auto">
          <a:xfrm>
            <a:off x="31451551" y="8609806"/>
            <a:ext cx="823912" cy="407987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15875"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Dirección de Agua Potable, Drenaje y Alcantarillado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H01 – 165/157</a:t>
            </a:r>
          </a:p>
        </p:txBody>
      </p:sp>
      <p:sp>
        <p:nvSpPr>
          <p:cNvPr id="375" name="9 Rectángulo redondeado">
            <a:extLst>
              <a:ext uri="{FF2B5EF4-FFF2-40B4-BE49-F238E27FC236}">
                <a16:creationId xmlns:a16="http://schemas.microsoft.com/office/drawing/2014/main" id="{92B140FB-2DB2-B85E-CEDC-758CB99426F2}"/>
              </a:ext>
            </a:extLst>
          </p:cNvPr>
          <p:cNvSpPr/>
          <p:nvPr/>
        </p:nvSpPr>
        <p:spPr bwMode="auto">
          <a:xfrm>
            <a:off x="33288288" y="7823199"/>
            <a:ext cx="1247775" cy="58737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57150">
            <a:solidFill>
              <a:srgbClr val="E818A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Dirección de Medio Ambiente y  Ecología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G00 -160</a:t>
            </a:r>
          </a:p>
        </p:txBody>
      </p:sp>
      <p:sp>
        <p:nvSpPr>
          <p:cNvPr id="195" name="24 Rectángulo redondeado">
            <a:extLst>
              <a:ext uri="{FF2B5EF4-FFF2-40B4-BE49-F238E27FC236}">
                <a16:creationId xmlns:a16="http://schemas.microsoft.com/office/drawing/2014/main" id="{83D06BAD-C9CA-85FF-3479-0F6FAB7F89C7}"/>
              </a:ext>
            </a:extLst>
          </p:cNvPr>
          <p:cNvSpPr/>
          <p:nvPr/>
        </p:nvSpPr>
        <p:spPr bwMode="auto">
          <a:xfrm>
            <a:off x="33459737" y="10502900"/>
            <a:ext cx="904875" cy="58737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15875"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Departamento de  Recursos Forestales y Ordenamiento </a:t>
            </a:r>
            <a:r>
              <a:rPr lang="es-MX" sz="650" dirty="0" smtClean="0">
                <a:latin typeface="Arial" pitchFamily="34" charset="0"/>
                <a:cs typeface="Arial" pitchFamily="34" charset="0"/>
              </a:rPr>
              <a:t>Ecológico</a:t>
            </a:r>
            <a:endParaRPr lang="es-MX" sz="650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G00-160</a:t>
            </a:r>
          </a:p>
        </p:txBody>
      </p:sp>
      <p:sp>
        <p:nvSpPr>
          <p:cNvPr id="33" name="24 Rectángulo redondeado">
            <a:extLst>
              <a:ext uri="{FF2B5EF4-FFF2-40B4-BE49-F238E27FC236}">
                <a16:creationId xmlns:a16="http://schemas.microsoft.com/office/drawing/2014/main" id="{3C697E8A-68DC-440D-C050-E70CFA4758BD}"/>
              </a:ext>
            </a:extLst>
          </p:cNvPr>
          <p:cNvSpPr/>
          <p:nvPr/>
        </p:nvSpPr>
        <p:spPr bwMode="auto">
          <a:xfrm>
            <a:off x="31435674" y="9944893"/>
            <a:ext cx="719137" cy="50482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15875"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Coordinación de Recolección de Residuos Sólidos y Limpia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 err="1">
                <a:latin typeface="Arial" pitchFamily="34" charset="0"/>
                <a:cs typeface="Arial" pitchFamily="34" charset="0"/>
              </a:rPr>
              <a:t>H00</a:t>
            </a:r>
            <a:r>
              <a:rPr lang="es-MX" sz="650" dirty="0">
                <a:latin typeface="Arial" pitchFamily="34" charset="0"/>
                <a:cs typeface="Arial" pitchFamily="34" charset="0"/>
              </a:rPr>
              <a:t>-126 </a:t>
            </a:r>
          </a:p>
        </p:txBody>
      </p:sp>
      <p:sp>
        <p:nvSpPr>
          <p:cNvPr id="187" name="24 Rectángulo redondeado">
            <a:extLst>
              <a:ext uri="{FF2B5EF4-FFF2-40B4-BE49-F238E27FC236}">
                <a16:creationId xmlns:a16="http://schemas.microsoft.com/office/drawing/2014/main" id="{FCFA501B-A06E-D51D-EC84-09F9BA0D8177}"/>
              </a:ext>
            </a:extLst>
          </p:cNvPr>
          <p:cNvSpPr/>
          <p:nvPr/>
        </p:nvSpPr>
        <p:spPr bwMode="auto">
          <a:xfrm>
            <a:off x="32259586" y="9940130"/>
            <a:ext cx="719138" cy="503238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15875"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Coordinación de Alumbrado Público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 err="1">
                <a:latin typeface="Arial" pitchFamily="34" charset="0"/>
                <a:cs typeface="Arial" pitchFamily="34" charset="0"/>
              </a:rPr>
              <a:t>H00</a:t>
            </a:r>
            <a:r>
              <a:rPr lang="es-MX" sz="650" dirty="0">
                <a:latin typeface="Arial" pitchFamily="34" charset="0"/>
                <a:cs typeface="Arial" pitchFamily="34" charset="0"/>
              </a:rPr>
              <a:t>-127</a:t>
            </a:r>
          </a:p>
        </p:txBody>
      </p:sp>
      <p:cxnSp>
        <p:nvCxnSpPr>
          <p:cNvPr id="197" name="41 Conector recto">
            <a:extLst>
              <a:ext uri="{FF2B5EF4-FFF2-40B4-BE49-F238E27FC236}">
                <a16:creationId xmlns:a16="http://schemas.microsoft.com/office/drawing/2014/main" id="{1B5613F6-E6DB-1CCA-672E-4FAECABDD296}"/>
              </a:ext>
            </a:extLst>
          </p:cNvPr>
          <p:cNvCxnSpPr/>
          <p:nvPr/>
        </p:nvCxnSpPr>
        <p:spPr bwMode="auto">
          <a:xfrm flipH="1">
            <a:off x="26258965" y="9457825"/>
            <a:ext cx="1059" cy="245269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0" name="41 Conector recto">
            <a:extLst>
              <a:ext uri="{FF2B5EF4-FFF2-40B4-BE49-F238E27FC236}">
                <a16:creationId xmlns:a16="http://schemas.microsoft.com/office/drawing/2014/main" id="{1B5613F6-E6DB-1CCA-672E-4FAECABDD296}"/>
              </a:ext>
            </a:extLst>
          </p:cNvPr>
          <p:cNvCxnSpPr/>
          <p:nvPr/>
        </p:nvCxnSpPr>
        <p:spPr bwMode="auto">
          <a:xfrm flipH="1">
            <a:off x="27125612" y="9452815"/>
            <a:ext cx="1059" cy="245269"/>
          </a:xfrm>
          <a:prstGeom prst="lin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3" name="24 Rectángulo redondeado">
            <a:extLst>
              <a:ext uri="{FF2B5EF4-FFF2-40B4-BE49-F238E27FC236}">
                <a16:creationId xmlns:a16="http://schemas.microsoft.com/office/drawing/2014/main" id="{0734642D-BF8E-D282-9F17-1DD1CBC063E5}"/>
              </a:ext>
            </a:extLst>
          </p:cNvPr>
          <p:cNvSpPr/>
          <p:nvPr/>
        </p:nvSpPr>
        <p:spPr bwMode="auto">
          <a:xfrm>
            <a:off x="17822153" y="9311030"/>
            <a:ext cx="720725" cy="504825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57150">
            <a:solidFill>
              <a:srgbClr val="E818A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Departamento de Control y Bienestar Animal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W00 - 129</a:t>
            </a:r>
          </a:p>
        </p:txBody>
      </p:sp>
      <p:sp>
        <p:nvSpPr>
          <p:cNvPr id="308" name="19 Rectángulo redondeado">
            <a:extLst>
              <a:ext uri="{FF2B5EF4-FFF2-40B4-BE49-F238E27FC236}">
                <a16:creationId xmlns:a16="http://schemas.microsoft.com/office/drawing/2014/main" id="{DD4D2824-AFE4-5910-8F4F-9680B6431803}"/>
              </a:ext>
            </a:extLst>
          </p:cNvPr>
          <p:cNvSpPr/>
          <p:nvPr/>
        </p:nvSpPr>
        <p:spPr bwMode="auto">
          <a:xfrm>
            <a:off x="26792226" y="9710737"/>
            <a:ext cx="863620" cy="44688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57150">
            <a:solidFill>
              <a:srgbClr val="E818A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 smtClean="0">
                <a:latin typeface="Arial" pitchFamily="34" charset="0"/>
                <a:cs typeface="Arial" pitchFamily="34" charset="0"/>
              </a:rPr>
              <a:t>Coordinación </a:t>
            </a:r>
            <a:r>
              <a:rPr lang="es-MX" sz="650" dirty="0">
                <a:latin typeface="Arial" pitchFamily="34" charset="0"/>
                <a:cs typeface="Arial" pitchFamily="34" charset="0"/>
              </a:rPr>
              <a:t>de  Desarrollo Agropecuario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50" dirty="0">
                <a:latin typeface="Arial" pitchFamily="34" charset="0"/>
                <a:cs typeface="Arial" pitchFamily="34" charset="0"/>
              </a:rPr>
              <a:t>Y00 -130 </a:t>
            </a:r>
          </a:p>
        </p:txBody>
      </p:sp>
      <p:sp>
        <p:nvSpPr>
          <p:cNvPr id="280" name="46 Rectángulo redondeado">
            <a:extLst>
              <a:ext uri="{FF2B5EF4-FFF2-40B4-BE49-F238E27FC236}">
                <a16:creationId xmlns:a16="http://schemas.microsoft.com/office/drawing/2014/main" id="{BA546443-39ED-DA21-970E-D062C5A060B2}"/>
              </a:ext>
            </a:extLst>
          </p:cNvPr>
          <p:cNvSpPr/>
          <p:nvPr/>
        </p:nvSpPr>
        <p:spPr bwMode="auto">
          <a:xfrm>
            <a:off x="19321366" y="7773492"/>
            <a:ext cx="1257340" cy="57494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Dirección del Deporte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I01- 142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6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4">
            <a:extLst>
              <a:ext uri="{FF2B5EF4-FFF2-40B4-BE49-F238E27FC236}">
                <a16:creationId xmlns:a16="http://schemas.microsoft.com/office/drawing/2014/main" id="{4F656CC2-4890-C9B6-B3C8-2B0716C62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22"/>
          <a:stretch>
            <a:fillRect/>
          </a:stretch>
        </p:blipFill>
        <p:spPr bwMode="auto">
          <a:xfrm>
            <a:off x="2041525" y="5538788"/>
            <a:ext cx="12184063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uadroTexto 110">
            <a:extLst>
              <a:ext uri="{FF2B5EF4-FFF2-40B4-BE49-F238E27FC236}">
                <a16:creationId xmlns:a16="http://schemas.microsoft.com/office/drawing/2014/main" id="{EFCDF5DD-DC3F-B897-F5F1-A2CCD55BB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47625"/>
            <a:ext cx="33120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MX" sz="2800" b="1">
                <a:latin typeface="Arial Black" panose="020B0A04020102020204" pitchFamily="34" charset="0"/>
                <a:cs typeface="Arial" panose="020B0604020202020204" pitchFamily="34" charset="0"/>
              </a:rPr>
              <a:t>Vinculaciones del organigrama </a:t>
            </a:r>
            <a:endParaRPr lang="es-MX" altLang="es-MX" sz="2800" b="1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CuadroTexto 6">
            <a:extLst>
              <a:ext uri="{FF2B5EF4-FFF2-40B4-BE49-F238E27FC236}">
                <a16:creationId xmlns:a16="http://schemas.microsoft.com/office/drawing/2014/main" id="{CFF172BA-1D33-3622-6E69-E929F388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0" y="4173538"/>
            <a:ext cx="7910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altLang="es-MX"/>
              <a:t>GUIA CONSULTIVA DEL INAFED </a:t>
            </a:r>
          </a:p>
        </p:txBody>
      </p:sp>
      <p:sp>
        <p:nvSpPr>
          <p:cNvPr id="8" name="9 Rectángulo redondeado">
            <a:extLst>
              <a:ext uri="{FF2B5EF4-FFF2-40B4-BE49-F238E27FC236}">
                <a16:creationId xmlns:a16="http://schemas.microsoft.com/office/drawing/2014/main" id="{C1214306-68A1-59B6-8456-C831492A16B9}"/>
              </a:ext>
            </a:extLst>
          </p:cNvPr>
          <p:cNvSpPr/>
          <p:nvPr/>
        </p:nvSpPr>
        <p:spPr bwMode="auto">
          <a:xfrm>
            <a:off x="17162463" y="4416425"/>
            <a:ext cx="1676400" cy="684213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 w="57150">
            <a:solidFill>
              <a:srgbClr val="E818A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" tIns="3600" rIns="3600" bIns="36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Contraloría Interna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Municipal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 err="1">
                <a:latin typeface="Arial" pitchFamily="34" charset="0"/>
                <a:cs typeface="Arial" pitchFamily="34" charset="0"/>
              </a:rPr>
              <a:t>K00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-136</a:t>
            </a:r>
          </a:p>
        </p:txBody>
      </p:sp>
      <p:sp>
        <p:nvSpPr>
          <p:cNvPr id="6150" name="CuadroTexto 8">
            <a:extLst>
              <a:ext uri="{FF2B5EF4-FFF2-40B4-BE49-F238E27FC236}">
                <a16:creationId xmlns:a16="http://schemas.microsoft.com/office/drawing/2014/main" id="{260E531D-46C8-F62B-69D6-6C5BC1023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0100" y="3065463"/>
            <a:ext cx="5402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altLang="es-MX"/>
              <a:t>TODAS LAS ÁREAS QUE LLEVAN EL SIGUIENTE MARGEN SON LAS QUE DEBEN DE ESTAR CERTIFICADAS OBLIGATORIAMENTE</a:t>
            </a:r>
          </a:p>
        </p:txBody>
      </p:sp>
      <p:sp>
        <p:nvSpPr>
          <p:cNvPr id="6151" name="CuadroTexto 9">
            <a:extLst>
              <a:ext uri="{FF2B5EF4-FFF2-40B4-BE49-F238E27FC236}">
                <a16:creationId xmlns:a16="http://schemas.microsoft.com/office/drawing/2014/main" id="{B8E3B95B-7980-B4F3-E792-D4E63497B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0" y="3157538"/>
            <a:ext cx="540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altLang="es-MX"/>
              <a:t>TEMAS DE VINCULACIÓN CON EL PLANDE DESARROLLO MUNICIPAL 2025 – 2027 Y LA AGENDA 2030</a:t>
            </a:r>
          </a:p>
        </p:txBody>
      </p:sp>
      <p:sp>
        <p:nvSpPr>
          <p:cNvPr id="6152" name="CuadroTexto 10">
            <a:extLst>
              <a:ext uri="{FF2B5EF4-FFF2-40B4-BE49-F238E27FC236}">
                <a16:creationId xmlns:a16="http://schemas.microsoft.com/office/drawing/2014/main" id="{3A7F605A-52EE-2E66-314B-C0109875D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2366625"/>
            <a:ext cx="10321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altLang="es-MX"/>
              <a:t>RECOMENDACIONES DEL IAPEM COMO MUNICIPIOS RURALES /URBANOS Y METROPOLITANOS</a:t>
            </a:r>
          </a:p>
        </p:txBody>
      </p:sp>
      <p:grpSp>
        <p:nvGrpSpPr>
          <p:cNvPr id="6153" name="Grupo 15">
            <a:extLst>
              <a:ext uri="{FF2B5EF4-FFF2-40B4-BE49-F238E27FC236}">
                <a16:creationId xmlns:a16="http://schemas.microsoft.com/office/drawing/2014/main" id="{EE33FC28-9219-353D-5D0B-F92A65A9E891}"/>
              </a:ext>
            </a:extLst>
          </p:cNvPr>
          <p:cNvGrpSpPr>
            <a:grpSpLocks/>
          </p:cNvGrpSpPr>
          <p:nvPr/>
        </p:nvGrpSpPr>
        <p:grpSpPr bwMode="auto">
          <a:xfrm>
            <a:off x="22574250" y="4389438"/>
            <a:ext cx="11364913" cy="13355637"/>
            <a:chOff x="21133938" y="3031099"/>
            <a:chExt cx="11365585" cy="13355914"/>
          </a:xfrm>
        </p:grpSpPr>
        <p:pic>
          <p:nvPicPr>
            <p:cNvPr id="6158" name="Imagen 12">
              <a:extLst>
                <a:ext uri="{FF2B5EF4-FFF2-40B4-BE49-F238E27FC236}">
                  <a16:creationId xmlns:a16="http://schemas.microsoft.com/office/drawing/2014/main" id="{8E5AA645-F522-F1C1-EFF0-8F3078B49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2717" y="3031099"/>
              <a:ext cx="11326806" cy="73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Imagen 14">
              <a:extLst>
                <a:ext uri="{FF2B5EF4-FFF2-40B4-BE49-F238E27FC236}">
                  <a16:creationId xmlns:a16="http://schemas.microsoft.com/office/drawing/2014/main" id="{12E32D9C-2333-9ABD-1FC5-713530D7C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938" y="10385425"/>
              <a:ext cx="11317279" cy="600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4" name="Imagen 17">
            <a:extLst>
              <a:ext uri="{FF2B5EF4-FFF2-40B4-BE49-F238E27FC236}">
                <a16:creationId xmlns:a16="http://schemas.microsoft.com/office/drawing/2014/main" id="{03FE18C7-C1F5-2FBA-19E8-D5380B860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649325"/>
            <a:ext cx="648335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Imagen 19">
            <a:extLst>
              <a:ext uri="{FF2B5EF4-FFF2-40B4-BE49-F238E27FC236}">
                <a16:creationId xmlns:a16="http://schemas.microsoft.com/office/drawing/2014/main" id="{136CA3DD-D017-4EDB-A65C-2B587B57D9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13690600"/>
            <a:ext cx="67278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Imagen 21">
            <a:extLst>
              <a:ext uri="{FF2B5EF4-FFF2-40B4-BE49-F238E27FC236}">
                <a16:creationId xmlns:a16="http://schemas.microsoft.com/office/drawing/2014/main" id="{1852AA78-CC7B-0C9B-D73E-9FFB287A1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788" y="13862050"/>
            <a:ext cx="63817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CuadroTexto 22">
            <a:extLst>
              <a:ext uri="{FF2B5EF4-FFF2-40B4-BE49-F238E27FC236}">
                <a16:creationId xmlns:a16="http://schemas.microsoft.com/office/drawing/2014/main" id="{953A4B1A-5F5A-0B79-CD78-E56ECDF41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3" y="757238"/>
            <a:ext cx="76279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altLang="es-MX" sz="3600" b="1"/>
              <a:t>XONACATLAN TIENE: </a:t>
            </a:r>
          </a:p>
          <a:p>
            <a:pPr eaLnBrk="1" hangingPunct="1"/>
            <a:endParaRPr lang="es-MX" altLang="es-MX" sz="3600" b="1"/>
          </a:p>
          <a:p>
            <a:pPr eaLnBrk="1" hangingPunct="1"/>
            <a:r>
              <a:rPr lang="es-MX" altLang="es-MX" sz="3600" b="1"/>
              <a:t>54,633 habitantes, de los cuales 51% eran mujeres y 49% hombres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11961</TotalTime>
  <Words>600</Words>
  <Application>Microsoft Office PowerPoint</Application>
  <PresentationFormat>Personalizado</PresentationFormat>
  <Paragraphs>177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A. Ocoyoacac</dc:creator>
  <cp:lastModifiedBy>HAX-HPMejoraRegulato</cp:lastModifiedBy>
  <cp:revision>417</cp:revision>
  <cp:lastPrinted>2024-12-31T21:31:09Z</cp:lastPrinted>
  <dcterms:created xsi:type="dcterms:W3CDTF">2023-02-22T20:29:14Z</dcterms:created>
  <dcterms:modified xsi:type="dcterms:W3CDTF">2026-03-11T17:43:16Z</dcterms:modified>
</cp:coreProperties>
</file>